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9"/>
  </p:notesMasterIdLst>
  <p:handoutMasterIdLst>
    <p:handoutMasterId r:id="rId10"/>
  </p:handoutMasterIdLst>
  <p:sldIdLst>
    <p:sldId id="427" r:id="rId5"/>
    <p:sldId id="433" r:id="rId6"/>
    <p:sldId id="431" r:id="rId7"/>
    <p:sldId id="43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246C"/>
    <a:srgbClr val="FFFFFF"/>
    <a:srgbClr val="37335B"/>
    <a:srgbClr val="CCE8D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8F01CF-738A-4692-9ADE-2D46EC3C967C}" v="3" dt="2022-11-03T19:05:23.8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0" autoAdjust="0"/>
    <p:restoredTop sz="76730" autoAdjust="0"/>
  </p:normalViewPr>
  <p:slideViewPr>
    <p:cSldViewPr snapToGrid="0">
      <p:cViewPr varScale="1">
        <p:scale>
          <a:sx n="61" d="100"/>
          <a:sy n="61" d="100"/>
        </p:scale>
        <p:origin x="1291" y="34"/>
      </p:cViewPr>
      <p:guideLst>
        <p:guide pos="3840"/>
        <p:guide orient="horz" pos="2160"/>
      </p:guideLst>
    </p:cSldViewPr>
  </p:slideViewPr>
  <p:outlineViewPr>
    <p:cViewPr>
      <p:scale>
        <a:sx n="33" d="100"/>
        <a:sy n="33" d="100"/>
      </p:scale>
      <p:origin x="0" y="-2709"/>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48" d="100"/>
          <a:sy n="48" d="100"/>
        </p:scale>
        <p:origin x="1911"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7D3BF5-EC5A-4A6D-B720-8B62E2DB2C8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19F9951-F558-4F5D-880A-E97C72FB5D06}">
      <dgm:prSet/>
      <dgm:spPr/>
      <dgm:t>
        <a:bodyPr/>
        <a:lstStyle/>
        <a:p>
          <a:r>
            <a:rPr lang="en-US" dirty="0"/>
            <a:t>What additional information would an investor want to know after hearing this pitch? </a:t>
          </a:r>
        </a:p>
      </dgm:t>
    </dgm:pt>
    <dgm:pt modelId="{54ACB8DB-7B79-4C03-A604-1752A67042EF}" type="parTrans" cxnId="{9CA1F6FD-5001-472A-9BE6-F1EEC49DE15D}">
      <dgm:prSet/>
      <dgm:spPr/>
      <dgm:t>
        <a:bodyPr/>
        <a:lstStyle/>
        <a:p>
          <a:endParaRPr lang="en-US"/>
        </a:p>
      </dgm:t>
    </dgm:pt>
    <dgm:pt modelId="{2DE578B1-BC78-460B-9091-AFD2F0EA08FD}" type="sibTrans" cxnId="{9CA1F6FD-5001-472A-9BE6-F1EEC49DE15D}">
      <dgm:prSet/>
      <dgm:spPr/>
      <dgm:t>
        <a:bodyPr/>
        <a:lstStyle/>
        <a:p>
          <a:endParaRPr lang="en-US"/>
        </a:p>
      </dgm:t>
    </dgm:pt>
    <dgm:pt modelId="{042DC745-2703-4C45-8C47-418E377E490E}">
      <dgm:prSet/>
      <dgm:spPr/>
      <dgm:t>
        <a:bodyPr/>
        <a:lstStyle/>
        <a:p>
          <a:r>
            <a:rPr lang="en-US" b="0" i="0" dirty="0"/>
            <a:t>Why do you think this business could struggle?  </a:t>
          </a:r>
          <a:endParaRPr lang="en-US" dirty="0"/>
        </a:p>
      </dgm:t>
    </dgm:pt>
    <dgm:pt modelId="{CCCEA8DF-F0F4-4BD7-82EF-4BAD0ED25408}" type="parTrans" cxnId="{5AE2D07F-FD67-4AB2-BD82-EEED13B422C8}">
      <dgm:prSet/>
      <dgm:spPr/>
      <dgm:t>
        <a:bodyPr/>
        <a:lstStyle/>
        <a:p>
          <a:endParaRPr lang="en-US"/>
        </a:p>
      </dgm:t>
    </dgm:pt>
    <dgm:pt modelId="{C3D7FE28-7B2E-4447-B595-63574BA9D560}" type="sibTrans" cxnId="{5AE2D07F-FD67-4AB2-BD82-EEED13B422C8}">
      <dgm:prSet/>
      <dgm:spPr/>
      <dgm:t>
        <a:bodyPr/>
        <a:lstStyle/>
        <a:p>
          <a:endParaRPr lang="en-US"/>
        </a:p>
      </dgm:t>
    </dgm:pt>
    <dgm:pt modelId="{BA1EBE56-0DB5-495E-83C2-BAB231309BF4}">
      <dgm:prSet/>
      <dgm:spPr/>
      <dgm:t>
        <a:bodyPr/>
        <a:lstStyle/>
        <a:p>
          <a:r>
            <a:rPr lang="en-US" b="0" i="0" dirty="0"/>
            <a:t>What improvements could be made to this business to make it more investable?  </a:t>
          </a:r>
          <a:endParaRPr lang="en-US" dirty="0"/>
        </a:p>
      </dgm:t>
    </dgm:pt>
    <dgm:pt modelId="{D05F64C5-5485-45E0-9CEB-9A754EBEE28D}" type="parTrans" cxnId="{72F55E7A-9036-42B2-9E72-B9BC8238D75B}">
      <dgm:prSet/>
      <dgm:spPr/>
      <dgm:t>
        <a:bodyPr/>
        <a:lstStyle/>
        <a:p>
          <a:endParaRPr lang="en-US"/>
        </a:p>
      </dgm:t>
    </dgm:pt>
    <dgm:pt modelId="{9F28CC94-6DE0-4F06-8013-1186B35138CE}" type="sibTrans" cxnId="{72F55E7A-9036-42B2-9E72-B9BC8238D75B}">
      <dgm:prSet/>
      <dgm:spPr/>
      <dgm:t>
        <a:bodyPr/>
        <a:lstStyle/>
        <a:p>
          <a:endParaRPr lang="en-US"/>
        </a:p>
      </dgm:t>
    </dgm:pt>
    <dgm:pt modelId="{1D67FB55-1225-4DE8-B770-67E8F6164D16}" type="pres">
      <dgm:prSet presAssocID="{6B7D3BF5-EC5A-4A6D-B720-8B62E2DB2C87}" presName="linear" presStyleCnt="0">
        <dgm:presLayoutVars>
          <dgm:animLvl val="lvl"/>
          <dgm:resizeHandles val="exact"/>
        </dgm:presLayoutVars>
      </dgm:prSet>
      <dgm:spPr/>
    </dgm:pt>
    <dgm:pt modelId="{B38B4B54-6470-45AD-B4B2-1B3C7DAA2EB5}" type="pres">
      <dgm:prSet presAssocID="{719F9951-F558-4F5D-880A-E97C72FB5D06}" presName="parentText" presStyleLbl="node1" presStyleIdx="0" presStyleCnt="3" custLinFactY="-79435" custLinFactNeighborX="0" custLinFactNeighborY="-100000">
        <dgm:presLayoutVars>
          <dgm:chMax val="0"/>
          <dgm:bulletEnabled val="1"/>
        </dgm:presLayoutVars>
      </dgm:prSet>
      <dgm:spPr/>
    </dgm:pt>
    <dgm:pt modelId="{68F5ADDF-38D9-4DB0-9DFF-5FA4C2CB7F92}" type="pres">
      <dgm:prSet presAssocID="{2DE578B1-BC78-460B-9091-AFD2F0EA08FD}" presName="spacer" presStyleCnt="0"/>
      <dgm:spPr/>
    </dgm:pt>
    <dgm:pt modelId="{E9A7523F-4869-4A87-8398-9B3DE6C45C14}" type="pres">
      <dgm:prSet presAssocID="{042DC745-2703-4C45-8C47-418E377E490E}" presName="parentText" presStyleLbl="node1" presStyleIdx="1" presStyleCnt="3">
        <dgm:presLayoutVars>
          <dgm:chMax val="0"/>
          <dgm:bulletEnabled val="1"/>
        </dgm:presLayoutVars>
      </dgm:prSet>
      <dgm:spPr/>
    </dgm:pt>
    <dgm:pt modelId="{827AB955-1D24-4574-95CD-9E7FE7055881}" type="pres">
      <dgm:prSet presAssocID="{C3D7FE28-7B2E-4447-B595-63574BA9D560}" presName="spacer" presStyleCnt="0"/>
      <dgm:spPr/>
    </dgm:pt>
    <dgm:pt modelId="{2D1AF726-3C4D-4063-A77F-E42B34017188}" type="pres">
      <dgm:prSet presAssocID="{BA1EBE56-0DB5-495E-83C2-BAB231309BF4}" presName="parentText" presStyleLbl="node1" presStyleIdx="2" presStyleCnt="3">
        <dgm:presLayoutVars>
          <dgm:chMax val="0"/>
          <dgm:bulletEnabled val="1"/>
        </dgm:presLayoutVars>
      </dgm:prSet>
      <dgm:spPr/>
    </dgm:pt>
  </dgm:ptLst>
  <dgm:cxnLst>
    <dgm:cxn modelId="{7C165A2D-9B67-430E-BCE7-976009945919}" type="presOf" srcId="{719F9951-F558-4F5D-880A-E97C72FB5D06}" destId="{B38B4B54-6470-45AD-B4B2-1B3C7DAA2EB5}" srcOrd="0" destOrd="0" presId="urn:microsoft.com/office/officeart/2005/8/layout/vList2"/>
    <dgm:cxn modelId="{72F55E7A-9036-42B2-9E72-B9BC8238D75B}" srcId="{6B7D3BF5-EC5A-4A6D-B720-8B62E2DB2C87}" destId="{BA1EBE56-0DB5-495E-83C2-BAB231309BF4}" srcOrd="2" destOrd="0" parTransId="{D05F64C5-5485-45E0-9CEB-9A754EBEE28D}" sibTransId="{9F28CC94-6DE0-4F06-8013-1186B35138CE}"/>
    <dgm:cxn modelId="{5AE2D07F-FD67-4AB2-BD82-EEED13B422C8}" srcId="{6B7D3BF5-EC5A-4A6D-B720-8B62E2DB2C87}" destId="{042DC745-2703-4C45-8C47-418E377E490E}" srcOrd="1" destOrd="0" parTransId="{CCCEA8DF-F0F4-4BD7-82EF-4BAD0ED25408}" sibTransId="{C3D7FE28-7B2E-4447-B595-63574BA9D560}"/>
    <dgm:cxn modelId="{091E01C9-840C-41F9-A0DF-D031B41F44A7}" type="presOf" srcId="{BA1EBE56-0DB5-495E-83C2-BAB231309BF4}" destId="{2D1AF726-3C4D-4063-A77F-E42B34017188}" srcOrd="0" destOrd="0" presId="urn:microsoft.com/office/officeart/2005/8/layout/vList2"/>
    <dgm:cxn modelId="{674841ED-45DD-45E5-AC2B-27CE396560B8}" type="presOf" srcId="{042DC745-2703-4C45-8C47-418E377E490E}" destId="{E9A7523F-4869-4A87-8398-9B3DE6C45C14}" srcOrd="0" destOrd="0" presId="urn:microsoft.com/office/officeart/2005/8/layout/vList2"/>
    <dgm:cxn modelId="{F31918F0-8644-4415-B7A5-0ECDAA1F7D58}" type="presOf" srcId="{6B7D3BF5-EC5A-4A6D-B720-8B62E2DB2C87}" destId="{1D67FB55-1225-4DE8-B770-67E8F6164D16}" srcOrd="0" destOrd="0" presId="urn:microsoft.com/office/officeart/2005/8/layout/vList2"/>
    <dgm:cxn modelId="{9CA1F6FD-5001-472A-9BE6-F1EEC49DE15D}" srcId="{6B7D3BF5-EC5A-4A6D-B720-8B62E2DB2C87}" destId="{719F9951-F558-4F5D-880A-E97C72FB5D06}" srcOrd="0" destOrd="0" parTransId="{54ACB8DB-7B79-4C03-A604-1752A67042EF}" sibTransId="{2DE578B1-BC78-460B-9091-AFD2F0EA08FD}"/>
    <dgm:cxn modelId="{58056DAF-275F-47FB-A081-B6DB15C88B8F}" type="presParOf" srcId="{1D67FB55-1225-4DE8-B770-67E8F6164D16}" destId="{B38B4B54-6470-45AD-B4B2-1B3C7DAA2EB5}" srcOrd="0" destOrd="0" presId="urn:microsoft.com/office/officeart/2005/8/layout/vList2"/>
    <dgm:cxn modelId="{675DF1F6-B80D-4935-B563-48B9C0D7F632}" type="presParOf" srcId="{1D67FB55-1225-4DE8-B770-67E8F6164D16}" destId="{68F5ADDF-38D9-4DB0-9DFF-5FA4C2CB7F92}" srcOrd="1" destOrd="0" presId="urn:microsoft.com/office/officeart/2005/8/layout/vList2"/>
    <dgm:cxn modelId="{C58B8005-BF1D-400F-A4D4-EB35B4154C80}" type="presParOf" srcId="{1D67FB55-1225-4DE8-B770-67E8F6164D16}" destId="{E9A7523F-4869-4A87-8398-9B3DE6C45C14}" srcOrd="2" destOrd="0" presId="urn:microsoft.com/office/officeart/2005/8/layout/vList2"/>
    <dgm:cxn modelId="{F59152CE-C938-46F8-972A-76A720A7A0E3}" type="presParOf" srcId="{1D67FB55-1225-4DE8-B770-67E8F6164D16}" destId="{827AB955-1D24-4574-95CD-9E7FE7055881}" srcOrd="3" destOrd="0" presId="urn:microsoft.com/office/officeart/2005/8/layout/vList2"/>
    <dgm:cxn modelId="{F50A4AAC-67A4-4F0A-A59A-79E0B3E3EFE3}" type="presParOf" srcId="{1D67FB55-1225-4DE8-B770-67E8F6164D16}" destId="{2D1AF726-3C4D-4063-A77F-E42B34017188}"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8B4B54-6470-45AD-B4B2-1B3C7DAA2EB5}">
      <dsp:nvSpPr>
        <dsp:cNvPr id="0" name=""/>
        <dsp:cNvSpPr/>
      </dsp:nvSpPr>
      <dsp:spPr>
        <a:xfrm>
          <a:off x="0" y="0"/>
          <a:ext cx="5435600" cy="13162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What additional information would an investor want to know after hearing this pitch? </a:t>
          </a:r>
        </a:p>
      </dsp:txBody>
      <dsp:txXfrm>
        <a:off x="64254" y="64254"/>
        <a:ext cx="5307092" cy="1187742"/>
      </dsp:txXfrm>
    </dsp:sp>
    <dsp:sp modelId="{E9A7523F-4869-4A87-8398-9B3DE6C45C14}">
      <dsp:nvSpPr>
        <dsp:cNvPr id="0" name=""/>
        <dsp:cNvSpPr/>
      </dsp:nvSpPr>
      <dsp:spPr>
        <a:xfrm>
          <a:off x="0" y="1447650"/>
          <a:ext cx="5435600" cy="13162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dirty="0"/>
            <a:t>Why do you think this business could struggle?  </a:t>
          </a:r>
          <a:endParaRPr lang="en-US" sz="2500" kern="1200" dirty="0"/>
        </a:p>
      </dsp:txBody>
      <dsp:txXfrm>
        <a:off x="64254" y="1511904"/>
        <a:ext cx="5307092" cy="1187742"/>
      </dsp:txXfrm>
    </dsp:sp>
    <dsp:sp modelId="{2D1AF726-3C4D-4063-A77F-E42B34017188}">
      <dsp:nvSpPr>
        <dsp:cNvPr id="0" name=""/>
        <dsp:cNvSpPr/>
      </dsp:nvSpPr>
      <dsp:spPr>
        <a:xfrm>
          <a:off x="0" y="2835900"/>
          <a:ext cx="5435600" cy="13162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dirty="0"/>
            <a:t>What improvements could be made to this business to make it more investable?  </a:t>
          </a:r>
          <a:endParaRPr lang="en-US" sz="2500" kern="1200" dirty="0"/>
        </a:p>
      </dsp:txBody>
      <dsp:txXfrm>
        <a:off x="64254" y="2900154"/>
        <a:ext cx="5307092" cy="118774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1471C2C-1567-47F4-803E-468024209D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58F5B09-2954-46C6-97BB-9E10649FE2C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7F2C1D-F243-42AB-ADF2-E7CB4E04900E}" type="datetimeFigureOut">
              <a:rPr lang="en-US" smtClean="0"/>
              <a:t>11/7/2022</a:t>
            </a:fld>
            <a:endParaRPr lang="en-US"/>
          </a:p>
        </p:txBody>
      </p:sp>
      <p:sp>
        <p:nvSpPr>
          <p:cNvPr id="4" name="Footer Placeholder 3">
            <a:extLst>
              <a:ext uri="{FF2B5EF4-FFF2-40B4-BE49-F238E27FC236}">
                <a16:creationId xmlns:a16="http://schemas.microsoft.com/office/drawing/2014/main" id="{E39A204B-EBA9-4C6D-BFB2-A104F00C8E2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55F72FC-4D2D-4E5B-A4DD-62E2C822FB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3CDBB5-5B4A-4483-935D-A73935186B4D}" type="slidenum">
              <a:rPr lang="en-US" smtClean="0"/>
              <a:t>‹#›</a:t>
            </a:fld>
            <a:endParaRPr lang="en-US"/>
          </a:p>
        </p:txBody>
      </p:sp>
    </p:spTree>
    <p:extLst>
      <p:ext uri="{BB962C8B-B14F-4D97-AF65-F5344CB8AC3E}">
        <p14:creationId xmlns:p14="http://schemas.microsoft.com/office/powerpoint/2010/main" val="2619237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0CE34E-5667-4A32-A6BA-10C7A552BC63}"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CCE34D-CFF1-4FFE-815B-D050E7ED2DFD}" type="slidenum">
              <a:rPr lang="en-US" smtClean="0"/>
              <a:t>‹#›</a:t>
            </a:fld>
            <a:endParaRPr lang="en-US"/>
          </a:p>
        </p:txBody>
      </p:sp>
    </p:spTree>
    <p:extLst>
      <p:ext uri="{BB962C8B-B14F-4D97-AF65-F5344CB8AC3E}">
        <p14:creationId xmlns:p14="http://schemas.microsoft.com/office/powerpoint/2010/main" val="3979362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time permits, engage in an activity with the students.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CCE34D-CFF1-4FFE-815B-D050E7ED2DF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4485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This is a </a:t>
            </a:r>
            <a:r>
              <a:rPr lang="en-US" dirty="0"/>
              <a:t>Buzzfeed style, fun quiz from the CAQ. Students can complete the quiz and share their results.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CCE34D-CFF1-4FFE-815B-D050E7ED2DF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443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a:p>
            <a:pPr marL="171450" indent="-171450">
              <a:buFontTx/>
              <a:buChar char="-"/>
            </a:pPr>
            <a:r>
              <a:rPr lang="en-US" dirty="0"/>
              <a:t>This is an open-ended discussion activity to get students thinking about the elements of a business that accountants look at and report on. </a:t>
            </a:r>
          </a:p>
          <a:p>
            <a:pPr marL="171450" indent="-171450">
              <a:buFontTx/>
              <a:buChar char="-"/>
            </a:pPr>
            <a:r>
              <a:rPr lang="en-US" dirty="0"/>
              <a:t>Students will watch the first part of the video (details on run time on the next slide) and share their thoughts on how well the business will do. </a:t>
            </a:r>
          </a:p>
          <a:p>
            <a:pPr marL="171450" indent="-171450">
              <a:buFontTx/>
              <a:buChar char="-"/>
            </a:pPr>
            <a:r>
              <a:rPr lang="en-US" dirty="0"/>
              <a:t>Your job as the presenter is to ask the questions above and facilitate the discussion.</a:t>
            </a:r>
          </a:p>
          <a:p>
            <a:pPr marL="171450" indent="-171450">
              <a:buFontTx/>
              <a:buChar char="-"/>
            </a:pPr>
            <a:endParaRPr lang="en-US" dirty="0"/>
          </a:p>
          <a:p>
            <a:pPr marL="0" indent="0">
              <a:buFontTx/>
              <a:buNone/>
            </a:pPr>
            <a:r>
              <a:rPr lang="en-US" u="sng" dirty="0"/>
              <a:t>Suggested talking points:</a:t>
            </a:r>
          </a:p>
          <a:p>
            <a:pPr lvl="0">
              <a:lnSpc>
                <a:spcPct val="100000"/>
              </a:lnSpc>
            </a:pPr>
            <a:r>
              <a:rPr lang="en-US" sz="1200" b="1" i="0" dirty="0"/>
              <a:t>Profitability</a:t>
            </a:r>
            <a:r>
              <a:rPr lang="en-US" sz="1200" b="0" i="0" dirty="0"/>
              <a:t> </a:t>
            </a:r>
          </a:p>
          <a:p>
            <a:pPr lvl="0">
              <a:lnSpc>
                <a:spcPct val="100000"/>
              </a:lnSpc>
            </a:pPr>
            <a:r>
              <a:rPr lang="en-US" sz="1200" b="0" i="0" dirty="0"/>
              <a:t>A profitable business model can generate income to cover its costs</a:t>
            </a:r>
          </a:p>
          <a:p>
            <a:pPr lvl="0">
              <a:lnSpc>
                <a:spcPct val="100000"/>
              </a:lnSpc>
            </a:pPr>
            <a:r>
              <a:rPr lang="en-US" sz="1200" b="1" i="0" dirty="0"/>
              <a:t>Scalability </a:t>
            </a:r>
            <a:r>
              <a:rPr lang="en-US" sz="1200" b="0" i="0" dirty="0"/>
              <a:t> </a:t>
            </a:r>
          </a:p>
          <a:p>
            <a:pPr lvl="0">
              <a:lnSpc>
                <a:spcPct val="100000"/>
              </a:lnSpc>
            </a:pPr>
            <a:r>
              <a:rPr lang="en-US" sz="1200" b="0" i="0" dirty="0"/>
              <a:t>A scalable business model has the potential to multiply revenue with low cost. </a:t>
            </a:r>
            <a:endParaRPr lang="en-US" sz="1200" dirty="0"/>
          </a:p>
          <a:p>
            <a:pPr lvl="0">
              <a:lnSpc>
                <a:spcPct val="100000"/>
              </a:lnSpc>
            </a:pPr>
            <a:r>
              <a:rPr lang="en-US" sz="1200" b="1" i="0" dirty="0"/>
              <a:t>Repeatability </a:t>
            </a:r>
            <a:r>
              <a:rPr lang="en-US" sz="1200" b="0" i="0" dirty="0"/>
              <a:t> </a:t>
            </a:r>
          </a:p>
          <a:p>
            <a:pPr lvl="0">
              <a:lnSpc>
                <a:spcPct val="100000"/>
              </a:lnSpc>
            </a:pPr>
            <a:r>
              <a:rPr lang="en-US" sz="1200" b="0" i="0" dirty="0"/>
              <a:t>A repeatable business model can apply to new products and markets to generate growth. </a:t>
            </a:r>
          </a:p>
          <a:p>
            <a:pPr algn="l" rtl="0" fontAlgn="base"/>
            <a:r>
              <a:rPr lang="en-US" sz="1800" b="1" i="0" u="none" dirty="0">
                <a:solidFill>
                  <a:srgbClr val="D13438"/>
                </a:solidFill>
                <a:effectLst/>
                <a:latin typeface="ArialMT"/>
              </a:rPr>
              <a:t>Market issues</a:t>
            </a:r>
            <a:r>
              <a:rPr lang="en-US" sz="1800" b="0" i="0" u="none" dirty="0">
                <a:solidFill>
                  <a:srgbClr val="D13438"/>
                </a:solidFill>
                <a:effectLst/>
                <a:latin typeface="ArialMT"/>
              </a:rPr>
              <a:t> – if the business is set-up in a place where there is little or no market for their product or their service. This could be due to the market size being too small or the product being launched into the market at the wrong time. </a:t>
            </a:r>
            <a:r>
              <a:rPr lang="en-US" sz="1800" b="0" i="0" u="none" dirty="0">
                <a:solidFill>
                  <a:srgbClr val="585857"/>
                </a:solidFill>
                <a:effectLst/>
                <a:latin typeface="ArialMT"/>
              </a:rPr>
              <a:t> </a:t>
            </a:r>
          </a:p>
          <a:p>
            <a:pPr algn="l" rtl="0" fontAlgn="base"/>
            <a:r>
              <a:rPr lang="en-US" sz="1800" b="1" i="0" u="none" dirty="0">
                <a:solidFill>
                  <a:srgbClr val="D13438"/>
                </a:solidFill>
                <a:effectLst/>
                <a:latin typeface="ArialMT"/>
              </a:rPr>
              <a:t>Product issues</a:t>
            </a:r>
            <a:r>
              <a:rPr lang="en-US" sz="1800" b="0" i="0" u="none" dirty="0">
                <a:solidFill>
                  <a:srgbClr val="D13438"/>
                </a:solidFill>
                <a:effectLst/>
                <a:latin typeface="ArialMT"/>
              </a:rPr>
              <a:t> – the business may fail to develop a product or service that meets the needs of the market. Sufficient planning needs to be done prior to the launch of a product or service to reducer the likelihood of failure.</a:t>
            </a:r>
            <a:r>
              <a:rPr lang="en-US" sz="1800" b="0" i="0" u="none" dirty="0">
                <a:solidFill>
                  <a:srgbClr val="585857"/>
                </a:solidFill>
                <a:effectLst/>
                <a:latin typeface="ArialMT"/>
              </a:rPr>
              <a:t> </a:t>
            </a:r>
          </a:p>
          <a:p>
            <a:pPr algn="l" rtl="0" fontAlgn="base"/>
            <a:r>
              <a:rPr lang="en-US" sz="1800" b="1" i="0" u="none" dirty="0">
                <a:solidFill>
                  <a:srgbClr val="D13438"/>
                </a:solidFill>
                <a:effectLst/>
                <a:latin typeface="ArialMT"/>
              </a:rPr>
              <a:t>Poor cash flow</a:t>
            </a:r>
            <a:r>
              <a:rPr lang="en-US" sz="1800" b="0" i="0" u="none" dirty="0">
                <a:solidFill>
                  <a:srgbClr val="D13438"/>
                </a:solidFill>
                <a:effectLst/>
                <a:latin typeface="ArialMT"/>
              </a:rPr>
              <a:t> – a business may fail due to insufficient cash in the business. Management need to plan and manage cash flow effectively and accelerate and brake on the speed of business progression whilst paying attention to the availability of cash in the business.</a:t>
            </a:r>
            <a:r>
              <a:rPr lang="en-US" sz="1800" b="0" i="0" u="none" dirty="0">
                <a:solidFill>
                  <a:srgbClr val="585857"/>
                </a:solidFill>
                <a:effectLst/>
                <a:latin typeface="ArialMT"/>
              </a:rPr>
              <a:t> </a:t>
            </a:r>
          </a:p>
          <a:p>
            <a:pPr algn="l" rtl="0" fontAlgn="base"/>
            <a:endParaRPr lang="en-US" sz="1800" b="0" i="0" u="none" dirty="0">
              <a:solidFill>
                <a:srgbClr val="000000"/>
              </a:solidFill>
              <a:effectLst/>
              <a:latin typeface="ArialMT"/>
            </a:endParaRPr>
          </a:p>
          <a:p>
            <a:pPr lvl="0">
              <a:lnSpc>
                <a:spcPct val="100000"/>
              </a:lnSpc>
            </a:pPr>
            <a:endParaRPr lang="en-US" sz="1200" dirty="0"/>
          </a:p>
          <a:p>
            <a:pPr lvl="0">
              <a:lnSpc>
                <a:spcPct val="100000"/>
              </a:lnSpc>
            </a:pPr>
            <a:endParaRPr lang="en-US" sz="1200"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E7CCE34D-CFF1-4FFE-815B-D050E7ED2DFD}" type="slidenum">
              <a:rPr lang="en-US" smtClean="0"/>
              <a:t>3</a:t>
            </a:fld>
            <a:endParaRPr lang="en-US"/>
          </a:p>
        </p:txBody>
      </p:sp>
    </p:spTree>
    <p:extLst>
      <p:ext uri="{BB962C8B-B14F-4D97-AF65-F5344CB8AC3E}">
        <p14:creationId xmlns:p14="http://schemas.microsoft.com/office/powerpoint/2010/main" val="4027073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i="0" dirty="0">
                <a:solidFill>
                  <a:srgbClr val="FFFFFF"/>
                </a:solidFill>
                <a:effectLst/>
                <a:latin typeface="-apple-system"/>
              </a:rPr>
              <a:t>The product pitched in this episode is Scrub Daddy, which is now somewhat of a household name. Don't be surprised if the students know it. </a:t>
            </a:r>
            <a:r>
              <a:rPr lang="en-US" dirty="0"/>
              <a:t>They can still have ideas on how to improve the pitch/ business. </a:t>
            </a:r>
          </a:p>
          <a:p>
            <a:pPr marL="171450" indent="-171450">
              <a:buFont typeface="Arial" panose="020B0604020202020204" pitchFamily="34" charset="0"/>
              <a:buChar char="•"/>
            </a:pPr>
            <a:r>
              <a:rPr lang="en-US" dirty="0"/>
              <a:t>Stop the video before the “Sharks” start asking their questions (2:02 “I have never seen a live infomercial!”) </a:t>
            </a:r>
          </a:p>
          <a:p>
            <a:pPr marL="171450" indent="-171450">
              <a:buFont typeface="Arial" panose="020B0604020202020204" pitchFamily="34" charset="0"/>
              <a:buChar char="•"/>
            </a:pPr>
            <a:r>
              <a:rPr lang="en-US" dirty="0"/>
              <a:t>Use this pause to return to slide 3 and ask the questions.</a:t>
            </a:r>
          </a:p>
          <a:p>
            <a:pPr marL="171450" indent="-171450">
              <a:buFont typeface="Arial" panose="020B0604020202020204" pitchFamily="34" charset="0"/>
              <a:buChar char="•"/>
            </a:pPr>
            <a:r>
              <a:rPr lang="en-US" dirty="0"/>
              <a:t>If time allows, following your conversation with the students, continue the video to see what the Sharks decide. Spoiler Alert: This ends in a bidding war!</a:t>
            </a:r>
          </a:p>
        </p:txBody>
      </p:sp>
      <p:sp>
        <p:nvSpPr>
          <p:cNvPr id="4" name="Slide Number Placeholder 3"/>
          <p:cNvSpPr>
            <a:spLocks noGrp="1"/>
          </p:cNvSpPr>
          <p:nvPr>
            <p:ph type="sldNum" sz="quarter" idx="5"/>
          </p:nvPr>
        </p:nvSpPr>
        <p:spPr/>
        <p:txBody>
          <a:bodyPr/>
          <a:lstStyle/>
          <a:p>
            <a:fld id="{E7CCE34D-CFF1-4FFE-815B-D050E7ED2DFD}" type="slidenum">
              <a:rPr lang="en-US" smtClean="0"/>
              <a:t>4</a:t>
            </a:fld>
            <a:endParaRPr lang="en-US"/>
          </a:p>
        </p:txBody>
      </p:sp>
    </p:spTree>
    <p:extLst>
      <p:ext uri="{BB962C8B-B14F-4D97-AF65-F5344CB8AC3E}">
        <p14:creationId xmlns:p14="http://schemas.microsoft.com/office/powerpoint/2010/main" val="1321460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E68F591-F3C7-4872-BBA0-0693794F4F11}"/>
              </a:ext>
            </a:extLst>
          </p:cNvPr>
          <p:cNvSpPr>
            <a:spLocks noGrp="1"/>
          </p:cNvSpPr>
          <p:nvPr>
            <p:ph type="ctrTitle" hasCustomPrompt="1"/>
          </p:nvPr>
        </p:nvSpPr>
        <p:spPr>
          <a:xfrm>
            <a:off x="7999414" y="1051551"/>
            <a:ext cx="3565524" cy="2384898"/>
          </a:xfrm>
        </p:spPr>
        <p:txBody>
          <a:bodyPr anchor="b" anchorCtr="0">
            <a:noAutofit/>
          </a:bodyPr>
          <a:lstStyle/>
          <a:p>
            <a:r>
              <a:rPr lang="en-US" sz="4800" dirty="0"/>
              <a:t>3DFloat</a:t>
            </a:r>
          </a:p>
        </p:txBody>
      </p:sp>
      <p:sp>
        <p:nvSpPr>
          <p:cNvPr id="14" name="Picture Placeholder 13">
            <a:extLst>
              <a:ext uri="{FF2B5EF4-FFF2-40B4-BE49-F238E27FC236}">
                <a16:creationId xmlns:a16="http://schemas.microsoft.com/office/drawing/2014/main" id="{967766A8-18D5-4391-8DB7-7BFF6427636C}"/>
              </a:ext>
            </a:extLst>
          </p:cNvPr>
          <p:cNvSpPr>
            <a:spLocks noGrp="1"/>
          </p:cNvSpPr>
          <p:nvPr>
            <p:ph type="pic" sz="quarter" idx="13"/>
          </p:nvPr>
        </p:nvSpPr>
        <p:spPr>
          <a:xfrm>
            <a:off x="0" y="0"/>
            <a:ext cx="7452360" cy="6858000"/>
          </a:xfrm>
          <a:solidFill>
            <a:schemeClr val="accent5"/>
          </a:solidFill>
        </p:spPr>
        <p:txBody>
          <a:bodyPr>
            <a:noAutofit/>
          </a:bodyPr>
          <a:lstStyle/>
          <a:p>
            <a:r>
              <a:rPr lang="en-US"/>
              <a:t>Click icon to add picture</a:t>
            </a:r>
          </a:p>
        </p:txBody>
      </p:sp>
      <p:sp>
        <p:nvSpPr>
          <p:cNvPr id="8" name="Oval 7">
            <a:extLst>
              <a:ext uri="{FF2B5EF4-FFF2-40B4-BE49-F238E27FC236}">
                <a16:creationId xmlns:a16="http://schemas.microsoft.com/office/drawing/2014/main" id="{938AD48E-7D67-4BE9-97B6-DB64DE5253B9}"/>
              </a:ext>
              <a:ext uri="{C183D7F6-B498-43B3-948B-1728B52AA6E4}">
                <adec:decorative xmlns:adec="http://schemas.microsoft.com/office/drawing/2017/decorative" val="1"/>
              </a:ext>
            </a:extLst>
          </p:cNvPr>
          <p:cNvSpPr>
            <a:spLocks noChangeAspect="1"/>
          </p:cNvSpPr>
          <p:nvPr userDrawn="1"/>
        </p:nvSpPr>
        <p:spPr>
          <a:xfrm>
            <a:off x="7999413" y="445272"/>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9" name="Group 8">
            <a:extLst>
              <a:ext uri="{FF2B5EF4-FFF2-40B4-BE49-F238E27FC236}">
                <a16:creationId xmlns:a16="http://schemas.microsoft.com/office/drawing/2014/main" id="{EB6FF8E2-165B-49EB-8120-14190F9491BC}"/>
              </a:ext>
              <a:ext uri="{C183D7F6-B498-43B3-948B-1728B52AA6E4}">
                <adec:decorative xmlns:adec="http://schemas.microsoft.com/office/drawing/2017/decorative" val="1"/>
              </a:ext>
            </a:extLst>
          </p:cNvPr>
          <p:cNvGrpSpPr/>
          <p:nvPr userDrawn="1"/>
        </p:nvGrpSpPr>
        <p:grpSpPr>
          <a:xfrm rot="5400000">
            <a:off x="10915300" y="5534727"/>
            <a:ext cx="667802" cy="631474"/>
            <a:chOff x="10478914" y="1506691"/>
            <a:chExt cx="667802" cy="631474"/>
          </a:xfrm>
        </p:grpSpPr>
        <p:sp>
          <p:nvSpPr>
            <p:cNvPr id="10" name="Freeform: Shape 9">
              <a:extLst>
                <a:ext uri="{FF2B5EF4-FFF2-40B4-BE49-F238E27FC236}">
                  <a16:creationId xmlns:a16="http://schemas.microsoft.com/office/drawing/2014/main" id="{79B763A7-EE7D-4306-8306-01E8C86E6350}"/>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Oval 10">
              <a:extLst>
                <a:ext uri="{FF2B5EF4-FFF2-40B4-BE49-F238E27FC236}">
                  <a16:creationId xmlns:a16="http://schemas.microsoft.com/office/drawing/2014/main" id="{4B3A935F-6844-4FCE-B0AE-5492715A58F1}"/>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3" name="Text Placeholder 2">
            <a:extLst>
              <a:ext uri="{FF2B5EF4-FFF2-40B4-BE49-F238E27FC236}">
                <a16:creationId xmlns:a16="http://schemas.microsoft.com/office/drawing/2014/main" id="{5B16EB97-6E8A-4B50-8701-7CB158044DCA}"/>
              </a:ext>
            </a:extLst>
          </p:cNvPr>
          <p:cNvSpPr>
            <a:spLocks noGrp="1"/>
          </p:cNvSpPr>
          <p:nvPr>
            <p:ph type="body" sz="quarter" idx="14"/>
          </p:nvPr>
        </p:nvSpPr>
        <p:spPr>
          <a:xfrm>
            <a:off x="7999413" y="3568700"/>
            <a:ext cx="3565524" cy="1731963"/>
          </a:xfrm>
        </p:spPr>
        <p:txBody>
          <a:bodyPr>
            <a:noAutofit/>
          </a:bodyPr>
          <a:lstStyle>
            <a:lvl1pPr>
              <a:buNone/>
              <a:defRPr sz="2000"/>
            </a:lvl1pPr>
            <a:lvl2pPr>
              <a:buNone/>
              <a:defRPr sz="2000"/>
            </a:lvl2pPr>
            <a:lvl3pPr>
              <a:buNone/>
              <a:defRPr sz="2000"/>
            </a:lvl3pPr>
            <a:lvl4pPr>
              <a:buNone/>
              <a:defRPr sz="2000"/>
            </a:lvl4pPr>
            <a:lvl5pPr>
              <a:buNone/>
              <a:defRPr sz="2000"/>
            </a:lvl5pPr>
          </a:lstStyle>
          <a:p>
            <a:pPr lvl="0"/>
            <a:r>
              <a:rPr lang="en-US"/>
              <a:t>Click to edit Master text styles</a:t>
            </a:r>
          </a:p>
        </p:txBody>
      </p:sp>
    </p:spTree>
    <p:extLst>
      <p:ext uri="{BB962C8B-B14F-4D97-AF65-F5344CB8AC3E}">
        <p14:creationId xmlns:p14="http://schemas.microsoft.com/office/powerpoint/2010/main" val="600948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Content 3 column">
    <p:spTree>
      <p:nvGrpSpPr>
        <p:cNvPr id="1" name=""/>
        <p:cNvGrpSpPr/>
        <p:nvPr/>
      </p:nvGrpSpPr>
      <p:grpSpPr>
        <a:xfrm>
          <a:off x="0" y="0"/>
          <a:ext cx="0" cy="0"/>
          <a:chOff x="0" y="0"/>
          <a:chExt cx="0" cy="0"/>
        </a:xfrm>
      </p:grpSpPr>
      <p:grpSp>
        <p:nvGrpSpPr>
          <p:cNvPr id="34" name="Group 3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p:nvPr/>
        </p:nvGrpSpPr>
        <p:grpSpPr>
          <a:xfrm>
            <a:off x="137931" y="5260967"/>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19" name="Freeform: Shape 18">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ChangeAspect="1"/>
          </p:cNvSpPr>
          <p:nvPr/>
        </p:nvSpPr>
        <p:spPr>
          <a:xfrm rot="2700000">
            <a:off x="10834944" y="17126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p:nvPr/>
        </p:nvSpPr>
        <p:spPr>
          <a:xfrm rot="8100000">
            <a:off x="10849344" y="51834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Title 1">
            <a:extLst>
              <a:ext uri="{FF2B5EF4-FFF2-40B4-BE49-F238E27FC236}">
                <a16:creationId xmlns:a16="http://schemas.microsoft.com/office/drawing/2014/main" id="{EBCCE83C-72C8-4181-8D03-7CFB23A6FF2D}"/>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US" sz="4800" dirty="0"/>
            </a:lvl1pPr>
          </a:lstStyle>
          <a:p>
            <a:pPr lvl="0">
              <a:lnSpc>
                <a:spcPct val="100000"/>
              </a:lnSpc>
            </a:pPr>
            <a:r>
              <a:rPr lang="en-US"/>
              <a:t>Click to edit Master title style</a:t>
            </a:r>
            <a:endParaRPr lang="en-US" dirty="0"/>
          </a:p>
        </p:txBody>
      </p:sp>
      <p:sp>
        <p:nvSpPr>
          <p:cNvPr id="16" name="Text Placeholder 2">
            <a:extLst>
              <a:ext uri="{FF2B5EF4-FFF2-40B4-BE49-F238E27FC236}">
                <a16:creationId xmlns:a16="http://schemas.microsoft.com/office/drawing/2014/main" id="{C6FCDFCC-38D1-43A4-918F-491DBA6B2CF6}"/>
              </a:ext>
            </a:extLst>
          </p:cNvPr>
          <p:cNvSpPr>
            <a:spLocks noGrp="1"/>
          </p:cNvSpPr>
          <p:nvPr>
            <p:ph type="body" idx="1"/>
          </p:nvPr>
        </p:nvSpPr>
        <p:spPr>
          <a:xfrm>
            <a:off x="550864" y="1731375"/>
            <a:ext cx="3563936" cy="535354"/>
          </a:xfrm>
        </p:spPr>
        <p:txBody>
          <a:bodyPr anchor="b">
            <a:noAutofit/>
          </a:bodyPr>
          <a:lstStyle>
            <a:lvl1pPr marL="0" indent="0">
              <a:buNone/>
              <a:defRPr sz="20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Content Placeholder 3">
            <a:extLst>
              <a:ext uri="{FF2B5EF4-FFF2-40B4-BE49-F238E27FC236}">
                <a16:creationId xmlns:a16="http://schemas.microsoft.com/office/drawing/2014/main" id="{8A9CB740-8581-4D62-8481-7ECBBEDA7219}"/>
              </a:ext>
            </a:extLst>
          </p:cNvPr>
          <p:cNvSpPr>
            <a:spLocks noGrp="1"/>
          </p:cNvSpPr>
          <p:nvPr>
            <p:ph sz="half" idx="2"/>
          </p:nvPr>
        </p:nvSpPr>
        <p:spPr>
          <a:xfrm>
            <a:off x="559476" y="2432304"/>
            <a:ext cx="3563936" cy="3515555"/>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4">
            <a:extLst>
              <a:ext uri="{FF2B5EF4-FFF2-40B4-BE49-F238E27FC236}">
                <a16:creationId xmlns:a16="http://schemas.microsoft.com/office/drawing/2014/main" id="{AB16E493-D962-46EC-BBB8-D7E68A640438}"/>
              </a:ext>
            </a:extLst>
          </p:cNvPr>
          <p:cNvSpPr>
            <a:spLocks noGrp="1"/>
          </p:cNvSpPr>
          <p:nvPr>
            <p:ph type="body" sz="quarter" idx="13"/>
          </p:nvPr>
        </p:nvSpPr>
        <p:spPr>
          <a:xfrm>
            <a:off x="4341573" y="1731375"/>
            <a:ext cx="3566160" cy="535354"/>
          </a:xfrm>
        </p:spPr>
        <p:txBody>
          <a:bodyPr vert="horz" wrap="square" lIns="0" tIns="0" rIns="0" bIns="0" rtlCol="0" anchor="b">
            <a:noAutofit/>
          </a:bodyPr>
          <a:lstStyle>
            <a:lvl1pPr>
              <a:buNone/>
              <a:defRPr lang="en-US" sz="2000" b="0" cap="all" spc="200" baseline="0" dirty="0">
                <a:solidFill>
                  <a:schemeClr val="tx1"/>
                </a:solidFill>
              </a:defRPr>
            </a:lvl1pPr>
          </a:lstStyle>
          <a:p>
            <a:pPr marL="228600" lvl="0" indent="-228600"/>
            <a:r>
              <a:rPr lang="en-US"/>
              <a:t>Click to edit Master text styles</a:t>
            </a:r>
          </a:p>
        </p:txBody>
      </p:sp>
      <p:sp>
        <p:nvSpPr>
          <p:cNvPr id="23" name="Content Placeholder 5">
            <a:extLst>
              <a:ext uri="{FF2B5EF4-FFF2-40B4-BE49-F238E27FC236}">
                <a16:creationId xmlns:a16="http://schemas.microsoft.com/office/drawing/2014/main" id="{88CC7C67-1BA6-42A6-B9D3-8EDF70A3DB38}"/>
              </a:ext>
            </a:extLst>
          </p:cNvPr>
          <p:cNvSpPr>
            <a:spLocks noGrp="1"/>
          </p:cNvSpPr>
          <p:nvPr>
            <p:ph sz="quarter" idx="14"/>
          </p:nvPr>
        </p:nvSpPr>
        <p:spPr>
          <a:xfrm>
            <a:off x="4341573" y="2427370"/>
            <a:ext cx="3508755" cy="3515555"/>
          </a:xfrm>
        </p:spPr>
        <p:txBody>
          <a:bodyPr>
            <a:noAutofit/>
          </a:bodyPr>
          <a:lstStyle>
            <a:lvl1pPr>
              <a:defRPr sz="1700"/>
            </a:lvl1pPr>
            <a:lvl2pPr>
              <a:defRPr sz="1700"/>
            </a:lvl2pPr>
            <a:lvl3pPr>
              <a:defRPr sz="1700"/>
            </a:lvl3pPr>
            <a:lvl4pPr>
              <a:defRPr sz="1700"/>
            </a:lvl4pPr>
            <a:lvl5pP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C17092A6-D0E6-4EF2-B3B8-AE35438D4D77}"/>
              </a:ext>
            </a:extLst>
          </p:cNvPr>
          <p:cNvSpPr>
            <a:spLocks noGrp="1"/>
          </p:cNvSpPr>
          <p:nvPr>
            <p:ph type="body" sz="quarter" idx="3" hasCustomPrompt="1"/>
          </p:nvPr>
        </p:nvSpPr>
        <p:spPr>
          <a:xfrm>
            <a:off x="8139659" y="1731375"/>
            <a:ext cx="3566160" cy="535354"/>
          </a:xfrm>
        </p:spPr>
        <p:txBody>
          <a:bodyPr vert="horz" wrap="square" lIns="0" tIns="0" rIns="0" bIns="0" rtlCol="0" anchor="b">
            <a:noAutofit/>
          </a:bodyPr>
          <a:lstStyle>
            <a:lvl1pPr>
              <a:buNone/>
              <a:defRPr lang="en-US" sz="2000" b="0" cap="all" spc="200" baseline="0" dirty="0">
                <a:solidFill>
                  <a:schemeClr val="tx1"/>
                </a:solidFill>
              </a:defRPr>
            </a:lvl1pPr>
          </a:lstStyle>
          <a:p>
            <a:pPr marL="228600" lvl="0" indent="-228600"/>
            <a:r>
              <a:rPr lang="en-US" dirty="0"/>
              <a:t>Click to EDIT</a:t>
            </a:r>
          </a:p>
        </p:txBody>
      </p:sp>
      <p:sp>
        <p:nvSpPr>
          <p:cNvPr id="21" name="Content Placeholder 5">
            <a:extLst>
              <a:ext uri="{FF2B5EF4-FFF2-40B4-BE49-F238E27FC236}">
                <a16:creationId xmlns:a16="http://schemas.microsoft.com/office/drawing/2014/main" id="{4534254A-2561-400F-87CB-18A8D3538124}"/>
              </a:ext>
            </a:extLst>
          </p:cNvPr>
          <p:cNvSpPr>
            <a:spLocks noGrp="1"/>
          </p:cNvSpPr>
          <p:nvPr>
            <p:ph sz="quarter" idx="4"/>
          </p:nvPr>
        </p:nvSpPr>
        <p:spPr>
          <a:xfrm>
            <a:off x="8139659" y="2427370"/>
            <a:ext cx="3508755" cy="3515555"/>
          </a:xfrm>
        </p:spPr>
        <p:txBody>
          <a:bodyPr>
            <a:noAutofit/>
          </a:bodyPr>
          <a:lstStyle>
            <a:lvl1pPr>
              <a:defRPr sz="1700"/>
            </a:lvl1pPr>
            <a:lvl2pPr>
              <a:defRPr sz="1700"/>
            </a:lvl2pPr>
            <a:lvl3pPr>
              <a:defRPr sz="1700"/>
            </a:lvl3pPr>
            <a:lvl4pPr>
              <a:defRPr sz="1700"/>
            </a:lvl4pPr>
            <a:lvl5pP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noAutofit/>
          </a:bodyPr>
          <a:lstStyle/>
          <a:p>
            <a:r>
              <a:rPr lang="en-US"/>
              <a:t>Tuesday, February 2, 20XX</a:t>
            </a:r>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22852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Summar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949202B-67AE-417A-A336-DF5257FFDCF0}"/>
              </a:ext>
            </a:extLst>
          </p:cNvPr>
          <p:cNvSpPr>
            <a:spLocks noGrp="1"/>
          </p:cNvSpPr>
          <p:nvPr>
            <p:ph type="title"/>
          </p:nvPr>
        </p:nvSpPr>
        <p:spPr>
          <a:xfrm>
            <a:off x="550863" y="4508500"/>
            <a:ext cx="4500562" cy="1562959"/>
          </a:xfrm>
        </p:spPr>
        <p:txBody>
          <a:bodyPr wrap="square" anchor="t" anchorCtr="0">
            <a:noAutofit/>
          </a:bodyPr>
          <a:lstStyle/>
          <a:p>
            <a:r>
              <a:rPr lang="en-US"/>
              <a:t>Click to edit Master title style</a:t>
            </a:r>
          </a:p>
        </p:txBody>
      </p:sp>
      <p:sp>
        <p:nvSpPr>
          <p:cNvPr id="10" name="Picture Placeholder 9">
            <a:extLst>
              <a:ext uri="{FF2B5EF4-FFF2-40B4-BE49-F238E27FC236}">
                <a16:creationId xmlns:a16="http://schemas.microsoft.com/office/drawing/2014/main" id="{1786D546-2834-435F-950F-DCEFE654B3B1}"/>
              </a:ext>
            </a:extLst>
          </p:cNvPr>
          <p:cNvSpPr>
            <a:spLocks noGrp="1"/>
          </p:cNvSpPr>
          <p:nvPr>
            <p:ph type="pic" sz="quarter" idx="13"/>
          </p:nvPr>
        </p:nvSpPr>
        <p:spPr>
          <a:xfrm>
            <a:off x="0" y="0"/>
            <a:ext cx="12192000" cy="3776472"/>
          </a:xfrm>
          <a:solidFill>
            <a:schemeClr val="accent5"/>
          </a:solidFill>
        </p:spPr>
        <p:txBody>
          <a:bodyPr>
            <a:noAutofit/>
          </a:bodyPr>
          <a:lstStyle/>
          <a:p>
            <a:r>
              <a:rPr lang="en-US"/>
              <a:t>Click icon to add picture</a:t>
            </a:r>
          </a:p>
        </p:txBody>
      </p:sp>
      <p:sp>
        <p:nvSpPr>
          <p:cNvPr id="7" name="Content Placeholder 6">
            <a:extLst>
              <a:ext uri="{FF2B5EF4-FFF2-40B4-BE49-F238E27FC236}">
                <a16:creationId xmlns:a16="http://schemas.microsoft.com/office/drawing/2014/main" id="{3BD763BD-EAC5-4DB8-81AF-9743BB6A9576}"/>
              </a:ext>
            </a:extLst>
          </p:cNvPr>
          <p:cNvSpPr>
            <a:spLocks noGrp="1"/>
          </p:cNvSpPr>
          <p:nvPr>
            <p:ph sz="quarter" idx="15"/>
          </p:nvPr>
        </p:nvSpPr>
        <p:spPr>
          <a:xfrm>
            <a:off x="5262411" y="4508500"/>
            <a:ext cx="6221412" cy="1563688"/>
          </a:xfrm>
        </p:spPr>
        <p:txBody>
          <a:bodyPr>
            <a:noAutofit/>
          </a:bodyPr>
          <a:lstStyle>
            <a:lvl1pPr marL="0" indent="0">
              <a:buNone/>
              <a:defRPr sz="2000"/>
            </a:lvl1pPr>
            <a:lvl2pPr>
              <a:buNone/>
              <a:defRPr sz="1900"/>
            </a:lvl2pPr>
            <a:lvl3pPr>
              <a:buNone/>
              <a:defRPr sz="1900"/>
            </a:lvl3pPr>
            <a:lvl4pPr>
              <a:buNone/>
              <a:defRPr sz="1900"/>
            </a:lvl4pPr>
            <a:lvl5pPr>
              <a:buNone/>
              <a:defRPr sz="1900"/>
            </a:lvl5pPr>
          </a:lstStyle>
          <a:p>
            <a:pPr lvl="0"/>
            <a:r>
              <a:rPr lang="en-US"/>
              <a:t>Click to edit Master text styles</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8" name="Oval 7">
            <a:extLst>
              <a:ext uri="{FF2B5EF4-FFF2-40B4-BE49-F238E27FC236}">
                <a16:creationId xmlns:a16="http://schemas.microsoft.com/office/drawing/2014/main" id="{446AF837-10C6-44A5-B8D6-960A57487B43}"/>
              </a:ext>
              <a:ext uri="{C183D7F6-B498-43B3-948B-1728B52AA6E4}">
                <adec:decorative xmlns:adec="http://schemas.microsoft.com/office/drawing/2017/decorative" val="1"/>
              </a:ext>
            </a:extLst>
          </p:cNvPr>
          <p:cNvSpPr>
            <a:spLocks noChangeAspect="1"/>
          </p:cNvSpPr>
          <p:nvPr userDrawn="1"/>
        </p:nvSpPr>
        <p:spPr>
          <a:xfrm>
            <a:off x="1225773" y="385222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425477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Closing">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97246E34-E6EE-4BF3-A0D3-A20868B5A594}"/>
              </a:ext>
            </a:extLst>
          </p:cNvPr>
          <p:cNvSpPr>
            <a:spLocks noGrp="1"/>
          </p:cNvSpPr>
          <p:nvPr>
            <p:ph type="ctrTitle"/>
          </p:nvPr>
        </p:nvSpPr>
        <p:spPr>
          <a:xfrm>
            <a:off x="550863" y="549275"/>
            <a:ext cx="5437187" cy="2986234"/>
          </a:xfrm>
        </p:spPr>
        <p:txBody>
          <a:bodyPr anchor="b" anchorCtr="0">
            <a:noAutofit/>
          </a:bodyPr>
          <a:lstStyle/>
          <a:p>
            <a:r>
              <a:rPr lang="en-US"/>
              <a:t>Click to edit Master title style</a:t>
            </a:r>
            <a:endParaRPr lang="en-US" dirty="0"/>
          </a:p>
        </p:txBody>
      </p:sp>
      <p:sp>
        <p:nvSpPr>
          <p:cNvPr id="31" name="Subtitle 2">
            <a:extLst>
              <a:ext uri="{FF2B5EF4-FFF2-40B4-BE49-F238E27FC236}">
                <a16:creationId xmlns:a16="http://schemas.microsoft.com/office/drawing/2014/main" id="{45BE5FFB-47D1-4474-B6CA-C3C936DF285E}"/>
              </a:ext>
            </a:extLst>
          </p:cNvPr>
          <p:cNvSpPr>
            <a:spLocks noGrp="1"/>
          </p:cNvSpPr>
          <p:nvPr>
            <p:ph type="subTitle" idx="1"/>
          </p:nvPr>
        </p:nvSpPr>
        <p:spPr>
          <a:xfrm>
            <a:off x="550863" y="3827610"/>
            <a:ext cx="5437187" cy="2265216"/>
          </a:xfrm>
        </p:spPr>
        <p:txBody>
          <a:bodyPr>
            <a:noAutofit/>
          </a:bodyPr>
          <a:lstStyle>
            <a:lvl1pPr>
              <a:buNone/>
              <a:defRPr sz="2400"/>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
        <p:nvSpPr>
          <p:cNvPr id="40" name="Picture Placeholder 39">
            <a:extLst>
              <a:ext uri="{FF2B5EF4-FFF2-40B4-BE49-F238E27FC236}">
                <a16:creationId xmlns:a16="http://schemas.microsoft.com/office/drawing/2014/main" id="{008D9209-1A62-4AC3-BF92-94348A9BC06B}"/>
              </a:ext>
            </a:extLst>
          </p:cNvPr>
          <p:cNvSpPr>
            <a:spLocks noGrp="1"/>
          </p:cNvSpPr>
          <p:nvPr>
            <p:ph type="pic" sz="quarter" idx="15"/>
          </p:nvPr>
        </p:nvSpPr>
        <p:spPr>
          <a:xfrm>
            <a:off x="6556248" y="548640"/>
            <a:ext cx="5084064" cy="2880360"/>
          </a:xfrm>
          <a:solidFill>
            <a:schemeClr val="accent5"/>
          </a:solidFill>
        </p:spPr>
        <p:txBody>
          <a:bodyPr>
            <a:noAutofit/>
          </a:bodyPr>
          <a:lstStyle/>
          <a:p>
            <a:r>
              <a:rPr lang="en-US"/>
              <a:t>Click icon to add picture</a:t>
            </a:r>
            <a:endParaRPr lang="en-US" dirty="0"/>
          </a:p>
        </p:txBody>
      </p:sp>
      <p:sp>
        <p:nvSpPr>
          <p:cNvPr id="42" name="Picture Placeholder 41">
            <a:extLst>
              <a:ext uri="{FF2B5EF4-FFF2-40B4-BE49-F238E27FC236}">
                <a16:creationId xmlns:a16="http://schemas.microsoft.com/office/drawing/2014/main" id="{FADBFB6B-1787-4549-91B6-D748C66B13C6}"/>
              </a:ext>
            </a:extLst>
          </p:cNvPr>
          <p:cNvSpPr>
            <a:spLocks noGrp="1"/>
          </p:cNvSpPr>
          <p:nvPr>
            <p:ph type="pic" sz="quarter" idx="16"/>
          </p:nvPr>
        </p:nvSpPr>
        <p:spPr>
          <a:xfrm>
            <a:off x="6556248" y="3429000"/>
            <a:ext cx="5084064" cy="2880360"/>
          </a:xfrm>
          <a:solidFill>
            <a:schemeClr val="accent5"/>
          </a:solidFill>
        </p:spPr>
        <p:txBody>
          <a:bodyPr>
            <a:noAutofit/>
          </a:bodyPr>
          <a:lstStyle/>
          <a:p>
            <a:r>
              <a:rPr lang="en-US"/>
              <a:t>Click icon to add picture</a:t>
            </a:r>
          </a:p>
        </p:txBody>
      </p:sp>
      <p:grpSp>
        <p:nvGrpSpPr>
          <p:cNvPr id="43" name="Group 42">
            <a:extLst>
              <a:ext uri="{FF2B5EF4-FFF2-40B4-BE49-F238E27FC236}">
                <a16:creationId xmlns:a16="http://schemas.microsoft.com/office/drawing/2014/main" id="{06966E3E-9B30-4375-AC9A-23256CC87D25}"/>
              </a:ext>
              <a:ext uri="{C183D7F6-B498-43B3-948B-1728B52AA6E4}">
                <adec:decorative xmlns:adec="http://schemas.microsoft.com/office/drawing/2017/decorative" val="1"/>
              </a:ext>
            </a:extLst>
          </p:cNvPr>
          <p:cNvGrpSpPr/>
          <p:nvPr userDrawn="1"/>
        </p:nvGrpSpPr>
        <p:grpSpPr>
          <a:xfrm>
            <a:off x="11161347" y="125399"/>
            <a:ext cx="1404698" cy="1155641"/>
            <a:chOff x="11161347" y="125399"/>
            <a:chExt cx="1404698" cy="1155641"/>
          </a:xfrm>
        </p:grpSpPr>
        <p:sp>
          <p:nvSpPr>
            <p:cNvPr id="44" name="Freeform: Shape 43">
              <a:extLst>
                <a:ext uri="{FF2B5EF4-FFF2-40B4-BE49-F238E27FC236}">
                  <a16:creationId xmlns:a16="http://schemas.microsoft.com/office/drawing/2014/main" id="{4EBBC5A2-A37E-47DF-9230-9A75067F1883}"/>
                </a:ext>
              </a:extLst>
            </p:cNvPr>
            <p:cNvSpPr>
              <a:spLocks noChangeAspect="1"/>
            </p:cNvSpPr>
            <p:nvPr/>
          </p:nvSpPr>
          <p:spPr>
            <a:xfrm rot="18900000">
              <a:off x="11161347" y="125399"/>
              <a:ext cx="1341675" cy="926985"/>
            </a:xfrm>
            <a:custGeom>
              <a:avLst/>
              <a:gdLst>
                <a:gd name="connsiteX0" fmla="*/ 1049126 w 1341675"/>
                <a:gd name="connsiteY0" fmla="*/ 8962 h 926985"/>
                <a:gd name="connsiteX1" fmla="*/ 1341675 w 1341675"/>
                <a:gd name="connsiteY1" fmla="*/ 301511 h 926985"/>
                <a:gd name="connsiteX2" fmla="*/ 1130649 w 1341675"/>
                <a:gd name="connsiteY2" fmla="*/ 512537 h 926985"/>
                <a:gd name="connsiteX3" fmla="*/ 1107397 w 1341675"/>
                <a:gd name="connsiteY3" fmla="*/ 499917 h 926985"/>
                <a:gd name="connsiteX4" fmla="*/ 926985 w 1341675"/>
                <a:gd name="connsiteY4" fmla="*/ 463493 h 926985"/>
                <a:gd name="connsiteX5" fmla="*/ 463493 w 1341675"/>
                <a:gd name="connsiteY5" fmla="*/ 926985 h 926985"/>
                <a:gd name="connsiteX6" fmla="*/ 0 w 1341675"/>
                <a:gd name="connsiteY6" fmla="*/ 926985 h 926985"/>
                <a:gd name="connsiteX7" fmla="*/ 926985 w 1341675"/>
                <a:gd name="connsiteY7" fmla="*/ 0 h 926985"/>
                <a:gd name="connsiteX8" fmla="*/ 1021763 w 1341675"/>
                <a:gd name="connsiteY8" fmla="*/ 4786 h 926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41675" h="926985">
                  <a:moveTo>
                    <a:pt x="1049126" y="8962"/>
                  </a:moveTo>
                  <a:lnTo>
                    <a:pt x="1341675" y="301511"/>
                  </a:lnTo>
                  <a:lnTo>
                    <a:pt x="1130649" y="512537"/>
                  </a:lnTo>
                  <a:lnTo>
                    <a:pt x="1107397" y="499917"/>
                  </a:lnTo>
                  <a:cubicBezTo>
                    <a:pt x="1051945" y="476462"/>
                    <a:pt x="990979" y="463493"/>
                    <a:pt x="926985" y="463493"/>
                  </a:cubicBezTo>
                  <a:cubicBezTo>
                    <a:pt x="671005" y="463493"/>
                    <a:pt x="463493" y="671005"/>
                    <a:pt x="463493" y="926985"/>
                  </a:cubicBezTo>
                  <a:lnTo>
                    <a:pt x="0" y="926985"/>
                  </a:lnTo>
                  <a:cubicBezTo>
                    <a:pt x="0" y="415026"/>
                    <a:pt x="415025" y="0"/>
                    <a:pt x="926985" y="0"/>
                  </a:cubicBezTo>
                  <a:cubicBezTo>
                    <a:pt x="958982" y="0"/>
                    <a:pt x="990601" y="1621"/>
                    <a:pt x="1021763" y="4786"/>
                  </a:cubicBezTo>
                  <a:close/>
                </a:path>
              </a:pathLst>
            </a:custGeom>
            <a:solidFill>
              <a:schemeClr val="bg2"/>
            </a:solidFill>
            <a:ln>
              <a:noFill/>
            </a:ln>
            <a:effectLst>
              <a:innerShdw blurRad="254000" dist="50800" dir="54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5" name="Oval 44">
              <a:extLst>
                <a:ext uri="{FF2B5EF4-FFF2-40B4-BE49-F238E27FC236}">
                  <a16:creationId xmlns:a16="http://schemas.microsoft.com/office/drawing/2014/main" id="{11781B9A-C230-4FFC-90A8-E0571B1DEDA7}"/>
                </a:ext>
              </a:extLst>
            </p:cNvPr>
            <p:cNvSpPr/>
            <p:nvPr/>
          </p:nvSpPr>
          <p:spPr>
            <a:xfrm rot="2700000">
              <a:off x="11798454" y="994196"/>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6" name="Freeform: Shape 45">
              <a:extLst>
                <a:ext uri="{FF2B5EF4-FFF2-40B4-BE49-F238E27FC236}">
                  <a16:creationId xmlns:a16="http://schemas.microsoft.com/office/drawing/2014/main" id="{3295925C-3570-40F1-B3CE-07D947ED4643}"/>
                </a:ext>
              </a:extLst>
            </p:cNvPr>
            <p:cNvSpPr>
              <a:spLocks noChangeAspect="1"/>
            </p:cNvSpPr>
            <p:nvPr/>
          </p:nvSpPr>
          <p:spPr>
            <a:xfrm rot="18900000">
              <a:off x="11228590" y="129580"/>
              <a:ext cx="1337455" cy="1042921"/>
            </a:xfrm>
            <a:custGeom>
              <a:avLst/>
              <a:gdLst>
                <a:gd name="connsiteX0" fmla="*/ 1084058 w 1337455"/>
                <a:gd name="connsiteY0" fmla="*/ 16081 h 1042921"/>
                <a:gd name="connsiteX1" fmla="*/ 1337455 w 1337455"/>
                <a:gd name="connsiteY1" fmla="*/ 269477 h 1042921"/>
                <a:gd name="connsiteX2" fmla="*/ 1060775 w 1337455"/>
                <a:gd name="connsiteY2" fmla="*/ 546158 h 1042921"/>
                <a:gd name="connsiteX3" fmla="*/ 1020394 w 1337455"/>
                <a:gd name="connsiteY3" fmla="*/ 532055 h 1042921"/>
                <a:gd name="connsiteX4" fmla="*/ 926985 w 1337455"/>
                <a:gd name="connsiteY4" fmla="*/ 521461 h 1042921"/>
                <a:gd name="connsiteX5" fmla="*/ 463492 w 1337455"/>
                <a:gd name="connsiteY5" fmla="*/ 1042921 h 1042921"/>
                <a:gd name="connsiteX6" fmla="*/ 0 w 1337455"/>
                <a:gd name="connsiteY6" fmla="*/ 1042921 h 1042921"/>
                <a:gd name="connsiteX7" fmla="*/ 926984 w 1337455"/>
                <a:gd name="connsiteY7" fmla="*/ 0 h 1042921"/>
                <a:gd name="connsiteX8" fmla="*/ 1021763 w 1337455"/>
                <a:gd name="connsiteY8" fmla="*/ 5384 h 1042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7455" h="1042921">
                  <a:moveTo>
                    <a:pt x="1084058" y="16081"/>
                  </a:moveTo>
                  <a:lnTo>
                    <a:pt x="1337455" y="269477"/>
                  </a:lnTo>
                  <a:lnTo>
                    <a:pt x="1060775" y="546158"/>
                  </a:lnTo>
                  <a:lnTo>
                    <a:pt x="1020394" y="532055"/>
                  </a:lnTo>
                  <a:cubicBezTo>
                    <a:pt x="990222" y="525109"/>
                    <a:pt x="958982" y="521461"/>
                    <a:pt x="926985" y="521461"/>
                  </a:cubicBezTo>
                  <a:cubicBezTo>
                    <a:pt x="671005" y="521461"/>
                    <a:pt x="463493" y="754927"/>
                    <a:pt x="463492" y="1042921"/>
                  </a:cubicBezTo>
                  <a:lnTo>
                    <a:pt x="0" y="1042921"/>
                  </a:lnTo>
                  <a:cubicBezTo>
                    <a:pt x="0" y="466932"/>
                    <a:pt x="415025" y="0"/>
                    <a:pt x="926984" y="0"/>
                  </a:cubicBezTo>
                  <a:cubicBezTo>
                    <a:pt x="958982" y="0"/>
                    <a:pt x="990600" y="1824"/>
                    <a:pt x="1021763" y="5384"/>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nvGrpSpPr>
          <p:cNvPr id="15" name="Group 14">
            <a:extLst>
              <a:ext uri="{FF2B5EF4-FFF2-40B4-BE49-F238E27FC236}">
                <a16:creationId xmlns:a16="http://schemas.microsoft.com/office/drawing/2014/main" id="{394664AE-6DC5-428F-9AC4-5A8F67571F72}"/>
              </a:ext>
              <a:ext uri="{C183D7F6-B498-43B3-948B-1728B52AA6E4}">
                <adec:decorative xmlns:adec="http://schemas.microsoft.com/office/drawing/2017/decorative" val="1"/>
              </a:ext>
            </a:extLst>
          </p:cNvPr>
          <p:cNvGrpSpPr/>
          <p:nvPr userDrawn="1"/>
        </p:nvGrpSpPr>
        <p:grpSpPr>
          <a:xfrm>
            <a:off x="594036" y="5610392"/>
            <a:ext cx="667802" cy="631474"/>
            <a:chOff x="10478914" y="1506691"/>
            <a:chExt cx="667802" cy="631474"/>
          </a:xfrm>
        </p:grpSpPr>
        <p:sp>
          <p:nvSpPr>
            <p:cNvPr id="16" name="Freeform: Shape 15">
              <a:extLst>
                <a:ext uri="{FF2B5EF4-FFF2-40B4-BE49-F238E27FC236}">
                  <a16:creationId xmlns:a16="http://schemas.microsoft.com/office/drawing/2014/main" id="{8288F304-7DF7-42FB-BD6F-D575128A1DDE}"/>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104835D9-7DE9-4DDD-A6C2-1C526822700A}"/>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noAutofit/>
          </a:bodyPr>
          <a:lstStyle/>
          <a:p>
            <a:r>
              <a:rPr lang="en-US"/>
              <a:t>Tuesday, February 2, 20XX</a:t>
            </a:r>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noAutofit/>
          </a:bodyPr>
          <a:lstStyle/>
          <a:p>
            <a:r>
              <a:rPr lang="en-US"/>
              <a:t>Sample Footer Text</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17" name="Oval 16">
            <a:extLst>
              <a:ext uri="{FF2B5EF4-FFF2-40B4-BE49-F238E27FC236}">
                <a16:creationId xmlns:a16="http://schemas.microsoft.com/office/drawing/2014/main" id="{83C43C1C-00B3-40E0-B073-B8C56206D07D}"/>
              </a:ext>
              <a:ext uri="{C183D7F6-B498-43B3-948B-1728B52AA6E4}">
                <adec:decorative xmlns:adec="http://schemas.microsoft.com/office/drawing/2017/decorative" val="1"/>
              </a:ext>
            </a:extLst>
          </p:cNvPr>
          <p:cNvSpPr>
            <a:spLocks noChangeAspect="1"/>
          </p:cNvSpPr>
          <p:nvPr userDrawn="1"/>
        </p:nvSpPr>
        <p:spPr>
          <a:xfrm>
            <a:off x="5303845" y="542721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727319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noAutofit/>
          </a:bodyPr>
          <a:lstStyle/>
          <a:p>
            <a:r>
              <a:rPr lang="en-US"/>
              <a:t>Tuesday, February 2, 20XX</a:t>
            </a:r>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3412362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noAutofit/>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noAutofit/>
          </a:bodyPr>
          <a:lstStyle/>
          <a:p>
            <a:r>
              <a:rPr lang="en-US"/>
              <a:t>Tuesday, February 2, 20XX</a:t>
            </a:r>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noAutofit/>
          </a:bodyPr>
          <a:lstStyle/>
          <a:p>
            <a:r>
              <a:rPr lang="en-US"/>
              <a:t>Sample Footer Text</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617165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858332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noAutofit/>
          </a:bodyPr>
          <a:lstStyle/>
          <a:p>
            <a:r>
              <a:rPr lang="en-US"/>
              <a:t>Tuesday, February 2, 20XX</a:t>
            </a:r>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noAutofit/>
          </a:bodyPr>
          <a:lstStyle/>
          <a:p>
            <a:r>
              <a:rPr lang="en-US"/>
              <a:t>Sample Footer Text</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983562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Agenda">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0923D16-1EC5-4C17-ABA8-B13A1256B36F}"/>
              </a:ext>
            </a:extLst>
          </p:cNvPr>
          <p:cNvSpPr>
            <a:spLocks noGrp="1"/>
          </p:cNvSpPr>
          <p:nvPr>
            <p:ph type="title" hasCustomPrompt="1"/>
          </p:nvPr>
        </p:nvSpPr>
        <p:spPr>
          <a:xfrm>
            <a:off x="550864" y="549275"/>
            <a:ext cx="3565524" cy="1997855"/>
          </a:xfrm>
        </p:spPr>
        <p:txBody>
          <a:bodyPr wrap="square" anchor="b" anchorCtr="0">
            <a:noAutofit/>
          </a:bodyPr>
          <a:lstStyle>
            <a:lvl1pPr>
              <a:defRPr/>
            </a:lvl1pPr>
          </a:lstStyle>
          <a:p>
            <a:r>
              <a:rPr lang="en-US" dirty="0"/>
              <a:t>Click to add title</a:t>
            </a:r>
          </a:p>
        </p:txBody>
      </p:sp>
      <p:sp>
        <p:nvSpPr>
          <p:cNvPr id="7" name="Content Placeholder 2">
            <a:extLst>
              <a:ext uri="{FF2B5EF4-FFF2-40B4-BE49-F238E27FC236}">
                <a16:creationId xmlns:a16="http://schemas.microsoft.com/office/drawing/2014/main" id="{50294D8B-CF64-4C26-8C78-57A375E7D33B}"/>
              </a:ext>
            </a:extLst>
          </p:cNvPr>
          <p:cNvSpPr>
            <a:spLocks noGrp="1"/>
          </p:cNvSpPr>
          <p:nvPr>
            <p:ph idx="1" hasCustomPrompt="1"/>
          </p:nvPr>
        </p:nvSpPr>
        <p:spPr>
          <a:xfrm>
            <a:off x="550863" y="2677306"/>
            <a:ext cx="3565525" cy="3415519"/>
          </a:xfrm>
        </p:spPr>
        <p:txBody>
          <a:bodyPr anchor="t" anchorCtr="0">
            <a:noAutofit/>
          </a:bodyPr>
          <a:lstStyle>
            <a:lvl1pPr>
              <a:buNone/>
              <a:defRPr/>
            </a:lvl1pPr>
          </a:lstStyle>
          <a:p>
            <a:pPr>
              <a:lnSpc>
                <a:spcPct val="120000"/>
              </a:lnSpc>
            </a:pPr>
            <a:r>
              <a:rPr lang="en-US" sz="1600" dirty="0"/>
              <a:t>Click to add text</a:t>
            </a:r>
          </a:p>
        </p:txBody>
      </p:sp>
      <p:sp>
        <p:nvSpPr>
          <p:cNvPr id="17" name="Picture Placeholder 16">
            <a:extLst>
              <a:ext uri="{FF2B5EF4-FFF2-40B4-BE49-F238E27FC236}">
                <a16:creationId xmlns:a16="http://schemas.microsoft.com/office/drawing/2014/main" id="{67BCF456-426F-435B-8DF0-A32A44F5A889}"/>
              </a:ext>
            </a:extLst>
          </p:cNvPr>
          <p:cNvSpPr>
            <a:spLocks noGrp="1"/>
          </p:cNvSpPr>
          <p:nvPr>
            <p:ph type="pic" sz="quarter" idx="13"/>
          </p:nvPr>
        </p:nvSpPr>
        <p:spPr>
          <a:xfrm>
            <a:off x="5208928" y="1596771"/>
            <a:ext cx="3448558" cy="3448558"/>
          </a:xfrm>
          <a:custGeom>
            <a:avLst/>
            <a:gdLst>
              <a:gd name="connsiteX0" fmla="*/ 1724279 w 3448558"/>
              <a:gd name="connsiteY0" fmla="*/ 0 h 3448558"/>
              <a:gd name="connsiteX1" fmla="*/ 3448558 w 3448558"/>
              <a:gd name="connsiteY1" fmla="*/ 1724279 h 3448558"/>
              <a:gd name="connsiteX2" fmla="*/ 1724279 w 3448558"/>
              <a:gd name="connsiteY2" fmla="*/ 3448558 h 3448558"/>
              <a:gd name="connsiteX3" fmla="*/ 0 w 3448558"/>
              <a:gd name="connsiteY3" fmla="*/ 1724279 h 3448558"/>
              <a:gd name="connsiteX4" fmla="*/ 1724279 w 3448558"/>
              <a:gd name="connsiteY4" fmla="*/ 0 h 3448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8558" h="3448558">
                <a:moveTo>
                  <a:pt x="1724279" y="0"/>
                </a:moveTo>
                <a:cubicBezTo>
                  <a:pt x="2676572" y="0"/>
                  <a:pt x="3448558" y="771986"/>
                  <a:pt x="3448558" y="1724279"/>
                </a:cubicBezTo>
                <a:cubicBezTo>
                  <a:pt x="3448558" y="2676572"/>
                  <a:pt x="2676572" y="3448558"/>
                  <a:pt x="1724279" y="3448558"/>
                </a:cubicBezTo>
                <a:cubicBezTo>
                  <a:pt x="771986" y="3448558"/>
                  <a:pt x="0" y="2676572"/>
                  <a:pt x="0" y="1724279"/>
                </a:cubicBezTo>
                <a:cubicBezTo>
                  <a:pt x="0" y="771986"/>
                  <a:pt x="771986" y="0"/>
                  <a:pt x="1724279" y="0"/>
                </a:cubicBezTo>
                <a:close/>
              </a:path>
            </a:pathLst>
          </a:custGeom>
          <a:solidFill>
            <a:schemeClr val="accent5"/>
          </a:solidFill>
        </p:spPr>
        <p:txBody>
          <a:bodyPr wrap="square">
            <a:noAutofit/>
          </a:bodyPr>
          <a:lstStyle/>
          <a:p>
            <a:r>
              <a:rPr lang="en-US"/>
              <a:t>Click icon to add picture</a:t>
            </a:r>
          </a:p>
        </p:txBody>
      </p:sp>
      <p:sp>
        <p:nvSpPr>
          <p:cNvPr id="22" name="Picture Placeholder 21">
            <a:extLst>
              <a:ext uri="{FF2B5EF4-FFF2-40B4-BE49-F238E27FC236}">
                <a16:creationId xmlns:a16="http://schemas.microsoft.com/office/drawing/2014/main" id="{4813A609-7079-46D5-9C1D-52004ABDAC9D}"/>
              </a:ext>
            </a:extLst>
          </p:cNvPr>
          <p:cNvSpPr>
            <a:spLocks noGrp="1"/>
          </p:cNvSpPr>
          <p:nvPr>
            <p:ph type="pic" sz="quarter" idx="14"/>
          </p:nvPr>
        </p:nvSpPr>
        <p:spPr>
          <a:xfrm>
            <a:off x="8918575" y="596392"/>
            <a:ext cx="2263776" cy="2263776"/>
          </a:xfrm>
          <a:custGeom>
            <a:avLst/>
            <a:gdLst>
              <a:gd name="connsiteX0" fmla="*/ 1131888 w 2263776"/>
              <a:gd name="connsiteY0" fmla="*/ 0 h 2263776"/>
              <a:gd name="connsiteX1" fmla="*/ 2263776 w 2263776"/>
              <a:gd name="connsiteY1" fmla="*/ 1131888 h 2263776"/>
              <a:gd name="connsiteX2" fmla="*/ 1131888 w 2263776"/>
              <a:gd name="connsiteY2" fmla="*/ 2263776 h 2263776"/>
              <a:gd name="connsiteX3" fmla="*/ 0 w 2263776"/>
              <a:gd name="connsiteY3" fmla="*/ 1131888 h 2263776"/>
              <a:gd name="connsiteX4" fmla="*/ 1131888 w 2263776"/>
              <a:gd name="connsiteY4" fmla="*/ 0 h 22637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3776" h="2263776">
                <a:moveTo>
                  <a:pt x="1131888" y="0"/>
                </a:moveTo>
                <a:cubicBezTo>
                  <a:pt x="1757012" y="0"/>
                  <a:pt x="2263776" y="506764"/>
                  <a:pt x="2263776" y="1131888"/>
                </a:cubicBezTo>
                <a:cubicBezTo>
                  <a:pt x="2263776" y="1757012"/>
                  <a:pt x="1757012" y="2263776"/>
                  <a:pt x="1131888" y="2263776"/>
                </a:cubicBezTo>
                <a:cubicBezTo>
                  <a:pt x="506764" y="2263776"/>
                  <a:pt x="0" y="1757012"/>
                  <a:pt x="0" y="1131888"/>
                </a:cubicBezTo>
                <a:cubicBezTo>
                  <a:pt x="0" y="506764"/>
                  <a:pt x="506764" y="0"/>
                  <a:pt x="1131888" y="0"/>
                </a:cubicBezTo>
                <a:close/>
              </a:path>
            </a:pathLst>
          </a:custGeom>
          <a:solidFill>
            <a:schemeClr val="accent5"/>
          </a:solidFill>
        </p:spPr>
        <p:txBody>
          <a:bodyPr wrap="square">
            <a:noAutofit/>
          </a:bodyPr>
          <a:lstStyle/>
          <a:p>
            <a:r>
              <a:rPr lang="en-US"/>
              <a:t>Click icon to add picture</a:t>
            </a:r>
          </a:p>
        </p:txBody>
      </p:sp>
      <p:sp>
        <p:nvSpPr>
          <p:cNvPr id="25" name="Picture Placeholder 24">
            <a:extLst>
              <a:ext uri="{FF2B5EF4-FFF2-40B4-BE49-F238E27FC236}">
                <a16:creationId xmlns:a16="http://schemas.microsoft.com/office/drawing/2014/main" id="{A14F21DF-D5E0-4C6C-BA2C-D69D65DBB18E}"/>
              </a:ext>
            </a:extLst>
          </p:cNvPr>
          <p:cNvSpPr>
            <a:spLocks noGrp="1"/>
          </p:cNvSpPr>
          <p:nvPr>
            <p:ph type="pic" sz="quarter" idx="15"/>
          </p:nvPr>
        </p:nvSpPr>
        <p:spPr>
          <a:xfrm>
            <a:off x="9091612" y="3324733"/>
            <a:ext cx="2936876" cy="2936876"/>
          </a:xfrm>
          <a:custGeom>
            <a:avLst/>
            <a:gdLst>
              <a:gd name="connsiteX0" fmla="*/ 1468438 w 2936876"/>
              <a:gd name="connsiteY0" fmla="*/ 0 h 2936876"/>
              <a:gd name="connsiteX1" fmla="*/ 2936876 w 2936876"/>
              <a:gd name="connsiteY1" fmla="*/ 1468438 h 2936876"/>
              <a:gd name="connsiteX2" fmla="*/ 1468438 w 2936876"/>
              <a:gd name="connsiteY2" fmla="*/ 2936876 h 2936876"/>
              <a:gd name="connsiteX3" fmla="*/ 0 w 2936876"/>
              <a:gd name="connsiteY3" fmla="*/ 1468438 h 2936876"/>
              <a:gd name="connsiteX4" fmla="*/ 1468438 w 2936876"/>
              <a:gd name="connsiteY4" fmla="*/ 0 h 2936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6876" h="2936876">
                <a:moveTo>
                  <a:pt x="1468438" y="0"/>
                </a:moveTo>
                <a:cubicBezTo>
                  <a:pt x="2279434" y="0"/>
                  <a:pt x="2936876" y="657442"/>
                  <a:pt x="2936876" y="1468438"/>
                </a:cubicBezTo>
                <a:cubicBezTo>
                  <a:pt x="2936876" y="2279434"/>
                  <a:pt x="2279434" y="2936876"/>
                  <a:pt x="1468438" y="2936876"/>
                </a:cubicBezTo>
                <a:cubicBezTo>
                  <a:pt x="657442" y="2936876"/>
                  <a:pt x="0" y="2279434"/>
                  <a:pt x="0" y="1468438"/>
                </a:cubicBezTo>
                <a:cubicBezTo>
                  <a:pt x="0" y="657442"/>
                  <a:pt x="657442" y="0"/>
                  <a:pt x="1468438" y="0"/>
                </a:cubicBezTo>
                <a:close/>
              </a:path>
            </a:pathLst>
          </a:custGeom>
          <a:solidFill>
            <a:schemeClr val="accent5"/>
          </a:solidFill>
        </p:spPr>
        <p:txBody>
          <a:bodyPr wrap="square">
            <a:noAutofit/>
          </a:bodyPr>
          <a:lstStyle/>
          <a:p>
            <a:r>
              <a:rPr lang="en-US"/>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6" name="Oval 5">
            <a:extLst>
              <a:ext uri="{FF2B5EF4-FFF2-40B4-BE49-F238E27FC236}">
                <a16:creationId xmlns:a16="http://schemas.microsoft.com/office/drawing/2014/main" id="{92FF63B4-C261-4597-9EE0-811D250B9D21}"/>
              </a:ext>
              <a:ext uri="{C183D7F6-B498-43B3-948B-1728B52AA6E4}">
                <adec:decorative xmlns:adec="http://schemas.microsoft.com/office/drawing/2017/decorative" val="1"/>
              </a:ext>
            </a:extLst>
          </p:cNvPr>
          <p:cNvSpPr>
            <a:spLocks noChangeAspect="1"/>
          </p:cNvSpPr>
          <p:nvPr userDrawn="1"/>
        </p:nvSpPr>
        <p:spPr>
          <a:xfrm>
            <a:off x="6548755" y="850167"/>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0" name="Group 9">
            <a:extLst>
              <a:ext uri="{FF2B5EF4-FFF2-40B4-BE49-F238E27FC236}">
                <a16:creationId xmlns:a16="http://schemas.microsoft.com/office/drawing/2014/main" id="{F92CF088-7F97-4A11-8A81-0EF641F6986F}"/>
              </a:ext>
              <a:ext uri="{C183D7F6-B498-43B3-948B-1728B52AA6E4}">
                <adec:decorative xmlns:adec="http://schemas.microsoft.com/office/drawing/2017/decorative" val="1"/>
              </a:ext>
            </a:extLst>
          </p:cNvPr>
          <p:cNvGrpSpPr/>
          <p:nvPr userDrawn="1"/>
        </p:nvGrpSpPr>
        <p:grpSpPr>
          <a:xfrm>
            <a:off x="5602297" y="5691007"/>
            <a:ext cx="667802" cy="631474"/>
            <a:chOff x="3409557" y="4940429"/>
            <a:chExt cx="667802" cy="631474"/>
          </a:xfrm>
        </p:grpSpPr>
        <p:sp>
          <p:nvSpPr>
            <p:cNvPr id="11" name="Freeform: Shape 10">
              <a:extLst>
                <a:ext uri="{FF2B5EF4-FFF2-40B4-BE49-F238E27FC236}">
                  <a16:creationId xmlns:a16="http://schemas.microsoft.com/office/drawing/2014/main" id="{165B23B7-CE74-4974-ABD8-BFA31D583416}"/>
                </a:ext>
              </a:extLst>
            </p:cNvPr>
            <p:cNvSpPr>
              <a:spLocks noChangeAspect="1"/>
            </p:cNvSpPr>
            <p:nvPr/>
          </p:nvSpPr>
          <p:spPr>
            <a:xfrm rot="8100000">
              <a:off x="3537358" y="4940429"/>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FF99BB1F-6C9D-4972-9EF4-98ACD7BE71E5}"/>
                </a:ext>
              </a:extLst>
            </p:cNvPr>
            <p:cNvSpPr/>
            <p:nvPr/>
          </p:nvSpPr>
          <p:spPr>
            <a:xfrm rot="13500000">
              <a:off x="3544558" y="4858365"/>
              <a:ext cx="270000" cy="540001"/>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Tree>
    <p:extLst>
      <p:ext uri="{BB962C8B-B14F-4D97-AF65-F5344CB8AC3E}">
        <p14:creationId xmlns:p14="http://schemas.microsoft.com/office/powerpoint/2010/main" val="4284120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Introduction">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458B3A1-C77D-4AFC-B2C8-79520B53C452}"/>
              </a:ext>
            </a:extLst>
          </p:cNvPr>
          <p:cNvSpPr>
            <a:spLocks noGrp="1"/>
          </p:cNvSpPr>
          <p:nvPr>
            <p:ph type="title"/>
          </p:nvPr>
        </p:nvSpPr>
        <p:spPr>
          <a:xfrm>
            <a:off x="550863" y="4507200"/>
            <a:ext cx="4500562" cy="1562959"/>
          </a:xfrm>
        </p:spPr>
        <p:txBody>
          <a:bodyPr wrap="square" anchor="t" anchorCtr="0">
            <a:noAutofit/>
          </a:body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F551DA26-B267-4F28-B4D0-65B3EF6E1112}"/>
              </a:ext>
            </a:extLst>
          </p:cNvPr>
          <p:cNvSpPr>
            <a:spLocks noGrp="1"/>
          </p:cNvSpPr>
          <p:nvPr>
            <p:ph type="pic" sz="quarter" idx="13"/>
          </p:nvPr>
        </p:nvSpPr>
        <p:spPr>
          <a:xfrm>
            <a:off x="0" y="0"/>
            <a:ext cx="3054096" cy="3776472"/>
          </a:xfrm>
          <a:solidFill>
            <a:schemeClr val="accent5"/>
          </a:solidFill>
        </p:spPr>
        <p:txBody>
          <a:bodyPr>
            <a:noAutofit/>
          </a:bodyPr>
          <a:lstStyle/>
          <a:p>
            <a:r>
              <a:rPr lang="en-US"/>
              <a:t>Click icon to add picture</a:t>
            </a:r>
          </a:p>
        </p:txBody>
      </p:sp>
      <p:sp>
        <p:nvSpPr>
          <p:cNvPr id="18" name="Picture Placeholder 11">
            <a:extLst>
              <a:ext uri="{FF2B5EF4-FFF2-40B4-BE49-F238E27FC236}">
                <a16:creationId xmlns:a16="http://schemas.microsoft.com/office/drawing/2014/main" id="{95544A62-DA23-4840-99DE-09AFC8F4DC48}"/>
              </a:ext>
            </a:extLst>
          </p:cNvPr>
          <p:cNvSpPr>
            <a:spLocks noGrp="1"/>
          </p:cNvSpPr>
          <p:nvPr>
            <p:ph type="pic" sz="quarter" idx="14"/>
          </p:nvPr>
        </p:nvSpPr>
        <p:spPr>
          <a:xfrm>
            <a:off x="3054096" y="0"/>
            <a:ext cx="3054096" cy="3776472"/>
          </a:xfrm>
          <a:solidFill>
            <a:schemeClr val="accent5"/>
          </a:solidFill>
        </p:spPr>
        <p:txBody>
          <a:bodyPr>
            <a:noAutofit/>
          </a:bodyPr>
          <a:lstStyle/>
          <a:p>
            <a:r>
              <a:rPr lang="en-US"/>
              <a:t>Click icon to add picture</a:t>
            </a:r>
          </a:p>
        </p:txBody>
      </p:sp>
      <p:sp>
        <p:nvSpPr>
          <p:cNvPr id="19" name="Picture Placeholder 11">
            <a:extLst>
              <a:ext uri="{FF2B5EF4-FFF2-40B4-BE49-F238E27FC236}">
                <a16:creationId xmlns:a16="http://schemas.microsoft.com/office/drawing/2014/main" id="{0C91AF30-C5BB-4601-BDEB-E60C93A16933}"/>
              </a:ext>
            </a:extLst>
          </p:cNvPr>
          <p:cNvSpPr>
            <a:spLocks noGrp="1"/>
          </p:cNvSpPr>
          <p:nvPr>
            <p:ph type="pic" sz="quarter" idx="15"/>
          </p:nvPr>
        </p:nvSpPr>
        <p:spPr>
          <a:xfrm>
            <a:off x="6083808" y="0"/>
            <a:ext cx="3054096" cy="3776472"/>
          </a:xfrm>
          <a:solidFill>
            <a:schemeClr val="accent5"/>
          </a:solidFill>
        </p:spPr>
        <p:txBody>
          <a:bodyPr>
            <a:noAutofit/>
          </a:bodyPr>
          <a:lstStyle/>
          <a:p>
            <a:r>
              <a:rPr lang="en-US"/>
              <a:t>Click icon to add picture</a:t>
            </a:r>
          </a:p>
        </p:txBody>
      </p:sp>
      <p:sp>
        <p:nvSpPr>
          <p:cNvPr id="20" name="Picture Placeholder 11">
            <a:extLst>
              <a:ext uri="{FF2B5EF4-FFF2-40B4-BE49-F238E27FC236}">
                <a16:creationId xmlns:a16="http://schemas.microsoft.com/office/drawing/2014/main" id="{5B625AA5-EA5B-4115-A461-DA2C7087D83E}"/>
              </a:ext>
            </a:extLst>
          </p:cNvPr>
          <p:cNvSpPr>
            <a:spLocks noGrp="1"/>
          </p:cNvSpPr>
          <p:nvPr>
            <p:ph type="pic" sz="quarter" idx="16"/>
          </p:nvPr>
        </p:nvSpPr>
        <p:spPr>
          <a:xfrm>
            <a:off x="9137904" y="0"/>
            <a:ext cx="3054096" cy="3776472"/>
          </a:xfrm>
          <a:solidFill>
            <a:schemeClr val="accent5"/>
          </a:solidFill>
        </p:spPr>
        <p:txBody>
          <a:bodyPr>
            <a:noAutofit/>
          </a:bodyPr>
          <a:lstStyle/>
          <a:p>
            <a:r>
              <a:rPr lang="en-US"/>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
        <p:nvSpPr>
          <p:cNvPr id="11" name="Content Placeholder 6">
            <a:extLst>
              <a:ext uri="{FF2B5EF4-FFF2-40B4-BE49-F238E27FC236}">
                <a16:creationId xmlns:a16="http://schemas.microsoft.com/office/drawing/2014/main" id="{1B1AE41C-3196-4E6F-A3A8-313A92677FF3}"/>
              </a:ext>
            </a:extLst>
          </p:cNvPr>
          <p:cNvSpPr>
            <a:spLocks noGrp="1"/>
          </p:cNvSpPr>
          <p:nvPr>
            <p:ph sz="quarter" idx="15"/>
          </p:nvPr>
        </p:nvSpPr>
        <p:spPr>
          <a:xfrm>
            <a:off x="5262411" y="4508500"/>
            <a:ext cx="6221412" cy="1563688"/>
          </a:xfrm>
        </p:spPr>
        <p:txBody>
          <a:bodyPr>
            <a:noAutofit/>
          </a:bodyPr>
          <a:lstStyle>
            <a:lvl1pPr marL="228600" indent="-228600">
              <a:lnSpc>
                <a:spcPct val="100000"/>
              </a:lnSpc>
              <a:buFont typeface="Arial" panose="020B0604020202020204" pitchFamily="34" charset="0"/>
              <a:buChar char="•"/>
              <a:defRPr sz="2000"/>
            </a:lvl1pPr>
            <a:lvl2pPr>
              <a:buNone/>
              <a:defRPr sz="1900"/>
            </a:lvl2pPr>
            <a:lvl3pPr>
              <a:buNone/>
              <a:defRPr sz="1900"/>
            </a:lvl3pPr>
            <a:lvl4pPr>
              <a:buNone/>
              <a:defRPr sz="1900"/>
            </a:lvl4pPr>
            <a:lvl5pPr>
              <a:buNone/>
              <a:defRPr sz="1900"/>
            </a:lvl5pPr>
          </a:lstStyle>
          <a:p>
            <a:pPr lvl="0"/>
            <a:r>
              <a:rPr lang="en-US"/>
              <a:t>Click to edit Master text styles</a:t>
            </a:r>
          </a:p>
        </p:txBody>
      </p:sp>
    </p:spTree>
    <p:extLst>
      <p:ext uri="{BB962C8B-B14F-4D97-AF65-F5344CB8AC3E}">
        <p14:creationId xmlns:p14="http://schemas.microsoft.com/office/powerpoint/2010/main" val="2570260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accent5"/>
          </a:solidFill>
        </p:spPr>
        <p:txBody>
          <a:bodyPr/>
          <a:lstStyle/>
          <a:p>
            <a:r>
              <a:rPr lang="en-US"/>
              <a:t>Click icon to add picture</a:t>
            </a:r>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r>
              <a:rPr lang="en-US"/>
              <a:t>Tuesday, February 2, 20XX</a:t>
            </a:r>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3" name="Rectangle 12">
            <a:extLst>
              <a:ext uri="{FF2B5EF4-FFF2-40B4-BE49-F238E27FC236}">
                <a16:creationId xmlns:a16="http://schemas.microsoft.com/office/drawing/2014/main" id="{80517979-166D-4AAA-ABBC-0C3E5C2ECF37}"/>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E111559-B769-4E2A-A891-97B3C4AA6BAC}"/>
              </a:ext>
            </a:extLst>
          </p:cNvPr>
          <p:cNvSpPr/>
          <p:nvPr userDrawn="1"/>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550863" y="549275"/>
            <a:ext cx="5437187" cy="2986234"/>
          </a:xfrm>
        </p:spPr>
        <p:txBody>
          <a:bodyPr anchor="b" anchorCtr="0">
            <a:noAutofit/>
          </a:bodyPr>
          <a:lstStyle>
            <a:lvl1pPr>
              <a:defRPr sz="6400"/>
            </a:lvl1pPr>
          </a:lstStyle>
          <a:p>
            <a:r>
              <a:rPr lang="en-US"/>
              <a:t>Click to edit Master title style</a:t>
            </a:r>
            <a:endParaRPr lang="en-US" dirty="0"/>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550863" y="3816724"/>
            <a:ext cx="5437187" cy="2265216"/>
          </a:xfrm>
        </p:spPr>
        <p:txBody>
          <a:bodyPr>
            <a:noAutofit/>
          </a:bodyPr>
          <a:lstStyle>
            <a:lvl1pPr>
              <a:buNone/>
              <a:defRPr sz="2400"/>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Tree>
    <p:extLst>
      <p:ext uri="{BB962C8B-B14F-4D97-AF65-F5344CB8AC3E}">
        <p14:creationId xmlns:p14="http://schemas.microsoft.com/office/powerpoint/2010/main" val="102342956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Section break">
    <p:bg>
      <p:bgRef idx="1001">
        <a:schemeClr val="bg1"/>
      </p:bgRef>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bg2"/>
          </a:solidFill>
        </p:spPr>
        <p:txBody>
          <a:bodyPr/>
          <a:lstStyle/>
          <a:p>
            <a:r>
              <a:rPr lang="en-US"/>
              <a:t>Click icon to add picture</a:t>
            </a:r>
          </a:p>
        </p:txBody>
      </p:sp>
      <p:sp>
        <p:nvSpPr>
          <p:cNvPr id="16" name="Subtitle 2">
            <a:extLst>
              <a:ext uri="{FF2B5EF4-FFF2-40B4-BE49-F238E27FC236}">
                <a16:creationId xmlns:a16="http://schemas.microsoft.com/office/drawing/2014/main" id="{93411FC5-0B5A-4566-9984-827485AF9265}"/>
              </a:ext>
            </a:extLst>
          </p:cNvPr>
          <p:cNvSpPr>
            <a:spLocks noGrp="1"/>
          </p:cNvSpPr>
          <p:nvPr>
            <p:ph type="subTitle" idx="1"/>
          </p:nvPr>
        </p:nvSpPr>
        <p:spPr>
          <a:xfrm>
            <a:off x="0" y="3557281"/>
            <a:ext cx="6640285" cy="3300719"/>
          </a:xfrm>
          <a:gradFill>
            <a:gsLst>
              <a:gs pos="0">
                <a:schemeClr val="bg2">
                  <a:alpha val="0"/>
                </a:schemeClr>
              </a:gs>
              <a:gs pos="50000">
                <a:schemeClr val="bg2">
                  <a:alpha val="60000"/>
                </a:schemeClr>
              </a:gs>
            </a:gsLst>
            <a:lin ang="10800000" scaled="1"/>
          </a:gradFill>
        </p:spPr>
        <p:txBody>
          <a:bodyPr>
            <a:noAutofit/>
          </a:bodyPr>
          <a:lstStyle>
            <a:lvl1pPr marL="548640" indent="0">
              <a:lnSpc>
                <a:spcPct val="200000"/>
              </a:lnSpc>
              <a:buNone/>
              <a:defRPr/>
            </a:lvl1pPr>
          </a:lstStyle>
          <a:p>
            <a:r>
              <a:rPr lang="en-US">
                <a:solidFill>
                  <a:schemeClr val="tx1">
                    <a:alpha val="60000"/>
                  </a:schemeClr>
                </a:solidFill>
              </a:rPr>
              <a:t>Click to edit Master subtitle style</a:t>
            </a:r>
            <a:endParaRPr lang="en-US" dirty="0">
              <a:solidFill>
                <a:schemeClr val="tx1">
                  <a:alpha val="60000"/>
                </a:schemeClr>
              </a:solidFill>
            </a:endParaRPr>
          </a:p>
        </p:txBody>
      </p:sp>
      <p:sp>
        <p:nvSpPr>
          <p:cNvPr id="15" name="Title 1">
            <a:extLst>
              <a:ext uri="{FF2B5EF4-FFF2-40B4-BE49-F238E27FC236}">
                <a16:creationId xmlns:a16="http://schemas.microsoft.com/office/drawing/2014/main" id="{754E1219-253E-4FEF-A576-83857F44BA01}"/>
              </a:ext>
            </a:extLst>
          </p:cNvPr>
          <p:cNvSpPr>
            <a:spLocks noGrp="1"/>
          </p:cNvSpPr>
          <p:nvPr>
            <p:ph type="ctrTitle"/>
          </p:nvPr>
        </p:nvSpPr>
        <p:spPr>
          <a:xfrm>
            <a:off x="0" y="0"/>
            <a:ext cx="6640285" cy="3535509"/>
          </a:xfrm>
          <a:gradFill flip="none" rotWithShape="1">
            <a:gsLst>
              <a:gs pos="0">
                <a:schemeClr val="bg2">
                  <a:alpha val="0"/>
                </a:schemeClr>
              </a:gs>
              <a:gs pos="50000">
                <a:schemeClr val="bg2">
                  <a:alpha val="70000"/>
                </a:schemeClr>
              </a:gs>
            </a:gsLst>
            <a:lin ang="10800000" scaled="1"/>
            <a:tileRect/>
          </a:gradFill>
        </p:spPr>
        <p:txBody>
          <a:bodyPr anchor="b" anchorCtr="0">
            <a:noAutofit/>
          </a:bodyPr>
          <a:lstStyle>
            <a:lvl1pPr marL="548640">
              <a:spcAft>
                <a:spcPts val="1200"/>
              </a:spcAft>
              <a:defRPr sz="6400"/>
            </a:lvl1pPr>
          </a:lstStyle>
          <a:p>
            <a:r>
              <a:rPr lang="en-US"/>
              <a:t>Click to edit Master title style</a:t>
            </a:r>
            <a:endParaRPr lang="en-US" dirty="0"/>
          </a:p>
        </p:txBody>
      </p:sp>
    </p:spTree>
    <p:extLst>
      <p:ext uri="{BB962C8B-B14F-4D97-AF65-F5344CB8AC3E}">
        <p14:creationId xmlns:p14="http://schemas.microsoft.com/office/powerpoint/2010/main" val="2229304515"/>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Chart Table Timeline">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noAutofit/>
          </a:bodyPr>
          <a:lstStyle/>
          <a:p>
            <a:r>
              <a:rPr lang="en-US"/>
              <a:t>Tuesday, February 2, 20XX</a:t>
            </a:r>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61607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Quo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062BF5C-3876-4161-B4FF-14CA94D326C6}"/>
              </a:ext>
            </a:extLst>
          </p:cNvPr>
          <p:cNvSpPr>
            <a:spLocks noGrp="1"/>
          </p:cNvSpPr>
          <p:nvPr>
            <p:ph type="title"/>
          </p:nvPr>
        </p:nvSpPr>
        <p:spPr>
          <a:xfrm>
            <a:off x="550864" y="549275"/>
            <a:ext cx="3566160" cy="3384550"/>
          </a:xfrm>
        </p:spPr>
        <p:txBody>
          <a:bodyPr wrap="square" anchor="b" anchorCtr="0">
            <a:noAutofit/>
          </a:bodyPr>
          <a:lstStyle>
            <a:lvl1pPr>
              <a:defRPr sz="4000"/>
            </a:lvl1pPr>
          </a:lstStyle>
          <a:p>
            <a:r>
              <a:rPr lang="en-US"/>
              <a:t>Click to edit Master title style</a:t>
            </a:r>
            <a:endParaRPr lang="en-US" dirty="0"/>
          </a:p>
        </p:txBody>
      </p:sp>
      <p:grpSp>
        <p:nvGrpSpPr>
          <p:cNvPr id="8" name="Group 7">
            <a:extLst>
              <a:ext uri="{FF2B5EF4-FFF2-40B4-BE49-F238E27FC236}">
                <a16:creationId xmlns:a16="http://schemas.microsoft.com/office/drawing/2014/main" id="{B17C5C60-EC4D-410B-9997-0B73289605FD}"/>
              </a:ext>
              <a:ext uri="{C183D7F6-B498-43B3-948B-1728B52AA6E4}">
                <adec:decorative xmlns:adec="http://schemas.microsoft.com/office/drawing/2017/decorative" val="1"/>
              </a:ext>
            </a:extLst>
          </p:cNvPr>
          <p:cNvGrpSpPr/>
          <p:nvPr userDrawn="1"/>
        </p:nvGrpSpPr>
        <p:grpSpPr>
          <a:xfrm>
            <a:off x="10822156" y="4143453"/>
            <a:ext cx="734257" cy="760506"/>
            <a:chOff x="5243759" y="1363788"/>
            <a:chExt cx="734257" cy="760506"/>
          </a:xfrm>
        </p:grpSpPr>
        <p:sp>
          <p:nvSpPr>
            <p:cNvPr id="9" name="Freeform 5">
              <a:extLst>
                <a:ext uri="{FF2B5EF4-FFF2-40B4-BE49-F238E27FC236}">
                  <a16:creationId xmlns:a16="http://schemas.microsoft.com/office/drawing/2014/main" id="{0573155C-3428-4F4F-AE66-A519D777EAAE}"/>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Freeform 6">
              <a:extLst>
                <a:ext uri="{FF2B5EF4-FFF2-40B4-BE49-F238E27FC236}">
                  <a16:creationId xmlns:a16="http://schemas.microsoft.com/office/drawing/2014/main" id="{1853496C-159E-4D47-94B5-0835FB6511BA}"/>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Freeform 8">
              <a:extLst>
                <a:ext uri="{FF2B5EF4-FFF2-40B4-BE49-F238E27FC236}">
                  <a16:creationId xmlns:a16="http://schemas.microsoft.com/office/drawing/2014/main" id="{CE93E330-715B-44E8-84D9-CE166D428DAB}"/>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12" name="Oval 11">
            <a:extLst>
              <a:ext uri="{FF2B5EF4-FFF2-40B4-BE49-F238E27FC236}">
                <a16:creationId xmlns:a16="http://schemas.microsoft.com/office/drawing/2014/main" id="{80A2FA6F-99B7-4984-A80C-570644889F02}"/>
              </a:ext>
              <a:ext uri="{C183D7F6-B498-43B3-948B-1728B52AA6E4}">
                <adec:decorative xmlns:adec="http://schemas.microsoft.com/office/drawing/2017/decorative" val="1"/>
              </a:ext>
            </a:extLst>
          </p:cNvPr>
          <p:cNvSpPr>
            <a:spLocks noChangeAspect="1"/>
          </p:cNvSpPr>
          <p:nvPr userDrawn="1"/>
        </p:nvSpPr>
        <p:spPr>
          <a:xfrm>
            <a:off x="5668780" y="50590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7" name="Content Placeholder 16">
            <a:extLst>
              <a:ext uri="{FF2B5EF4-FFF2-40B4-BE49-F238E27FC236}">
                <a16:creationId xmlns:a16="http://schemas.microsoft.com/office/drawing/2014/main" id="{439C8C03-81B3-4DE8-B96A-78258E4467CC}"/>
              </a:ext>
            </a:extLst>
          </p:cNvPr>
          <p:cNvSpPr>
            <a:spLocks noGrp="1"/>
          </p:cNvSpPr>
          <p:nvPr>
            <p:ph sz="quarter" idx="15"/>
          </p:nvPr>
        </p:nvSpPr>
        <p:spPr>
          <a:xfrm>
            <a:off x="550863" y="4097338"/>
            <a:ext cx="3565524" cy="2351087"/>
          </a:xfrm>
        </p:spPr>
        <p:txBody>
          <a:bodyPr>
            <a:noAutofit/>
          </a:bodyPr>
          <a:lstStyle>
            <a:lvl1pPr>
              <a:buNone/>
              <a:defRPr sz="2400"/>
            </a:lvl1pPr>
            <a:lvl2pPr>
              <a:defRPr sz="2000"/>
            </a:lvl2pPr>
            <a:lvl3pPr>
              <a:defRPr sz="2000"/>
            </a:lvl3pPr>
            <a:lvl4pPr>
              <a:defRPr sz="2000"/>
            </a:lvl4pPr>
            <a:lvl5pPr>
              <a:defRPr sz="2000"/>
            </a:lvl5pPr>
          </a:lstStyle>
          <a:p>
            <a:pPr lvl="0"/>
            <a:r>
              <a:rPr lang="en-US"/>
              <a:t>Click to edit Master text styles</a:t>
            </a:r>
          </a:p>
        </p:txBody>
      </p:sp>
      <p:sp>
        <p:nvSpPr>
          <p:cNvPr id="15" name="Picture Placeholder 14">
            <a:extLst>
              <a:ext uri="{FF2B5EF4-FFF2-40B4-BE49-F238E27FC236}">
                <a16:creationId xmlns:a16="http://schemas.microsoft.com/office/drawing/2014/main" id="{C1FBB56D-C8B1-4ED9-A5DB-72BA636DADF3}"/>
              </a:ext>
            </a:extLst>
          </p:cNvPr>
          <p:cNvSpPr>
            <a:spLocks noGrp="1"/>
          </p:cNvSpPr>
          <p:nvPr>
            <p:ph type="pic" sz="quarter" idx="13"/>
          </p:nvPr>
        </p:nvSpPr>
        <p:spPr>
          <a:xfrm>
            <a:off x="5535809" y="656633"/>
            <a:ext cx="5132388" cy="5132388"/>
          </a:xfrm>
          <a:custGeom>
            <a:avLst/>
            <a:gdLst>
              <a:gd name="connsiteX0" fmla="*/ 2566194 w 5132388"/>
              <a:gd name="connsiteY0" fmla="*/ 0 h 5132388"/>
              <a:gd name="connsiteX1" fmla="*/ 5132388 w 5132388"/>
              <a:gd name="connsiteY1" fmla="*/ 2566194 h 5132388"/>
              <a:gd name="connsiteX2" fmla="*/ 2566194 w 5132388"/>
              <a:gd name="connsiteY2" fmla="*/ 5132388 h 5132388"/>
              <a:gd name="connsiteX3" fmla="*/ 0 w 5132388"/>
              <a:gd name="connsiteY3" fmla="*/ 2566194 h 5132388"/>
              <a:gd name="connsiteX4" fmla="*/ 2566194 w 5132388"/>
              <a:gd name="connsiteY4" fmla="*/ 0 h 51323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a:solidFill>
            <a:schemeClr val="accent5"/>
          </a:solidFill>
        </p:spPr>
        <p:txBody>
          <a:bodyPr wrap="square">
            <a:noAutofit/>
          </a:bodyPr>
          <a:lstStyle/>
          <a:p>
            <a:r>
              <a:rPr lang="en-US"/>
              <a:t>Click icon to add picture</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noAutofit/>
          </a:bodyPr>
          <a:lstStyle/>
          <a:p>
            <a:r>
              <a:rPr lang="en-US"/>
              <a:t>Tuesday, February 2, 20XX</a:t>
            </a:r>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noAutofit/>
          </a:bodyPr>
          <a:lstStyle/>
          <a:p>
            <a:r>
              <a:rPr lang="en-US"/>
              <a:t>Sample Footer Text</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06308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Team">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38C6F9E-A74F-4F54-9409-B6B93DF8CE78}"/>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100000">
                <a:schemeClr val="bg2">
                  <a:alpha val="60000"/>
                </a:schemeClr>
              </a:gs>
              <a:gs pos="40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4" name="Oval 33">
            <a:extLst>
              <a:ext uri="{FF2B5EF4-FFF2-40B4-BE49-F238E27FC236}">
                <a16:creationId xmlns:a16="http://schemas.microsoft.com/office/drawing/2014/main" id="{6F0F71C5-78A4-4793-9BD4-3DF0EE3E3EB7}"/>
              </a:ext>
              <a:ext uri="{C183D7F6-B498-43B3-948B-1728B52AA6E4}">
                <adec:decorative xmlns:adec="http://schemas.microsoft.com/office/drawing/2017/decorative" val="1"/>
              </a:ext>
            </a:extLst>
          </p:cNvPr>
          <p:cNvSpPr>
            <a:spLocks noChangeAspect="1"/>
          </p:cNvSpPr>
          <p:nvPr userDrawn="1"/>
        </p:nvSpPr>
        <p:spPr>
          <a:xfrm>
            <a:off x="10288775" y="7626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0" name="Title 5">
            <a:extLst>
              <a:ext uri="{FF2B5EF4-FFF2-40B4-BE49-F238E27FC236}">
                <a16:creationId xmlns:a16="http://schemas.microsoft.com/office/drawing/2014/main" id="{36F60F77-4CC9-4F86-B70A-85012C6588A0}"/>
              </a:ext>
            </a:extLst>
          </p:cNvPr>
          <p:cNvSpPr>
            <a:spLocks noGrp="1"/>
          </p:cNvSpPr>
          <p:nvPr>
            <p:ph type="ctrTitle" hasCustomPrompt="1"/>
          </p:nvPr>
        </p:nvSpPr>
        <p:spPr>
          <a:xfrm>
            <a:off x="548640" y="548640"/>
            <a:ext cx="8281987" cy="1253041"/>
          </a:xfrm>
        </p:spPr>
        <p:txBody>
          <a:bodyPr>
            <a:noAutofit/>
          </a:bodyPr>
          <a:lstStyle/>
          <a:p>
            <a:r>
              <a:rPr lang="en-US" dirty="0"/>
              <a:t>Team</a:t>
            </a:r>
          </a:p>
        </p:txBody>
      </p:sp>
      <p:grpSp>
        <p:nvGrpSpPr>
          <p:cNvPr id="51" name="Group 50">
            <a:extLst>
              <a:ext uri="{FF2B5EF4-FFF2-40B4-BE49-F238E27FC236}">
                <a16:creationId xmlns:a16="http://schemas.microsoft.com/office/drawing/2014/main" id="{E6093F87-C1F6-4FAB-B891-6F7D7FC20751}"/>
              </a:ext>
              <a:ext uri="{C183D7F6-B498-43B3-948B-1728B52AA6E4}">
                <adec:decorative xmlns:adec="http://schemas.microsoft.com/office/drawing/2017/decorative" val="1"/>
              </a:ext>
            </a:extLst>
          </p:cNvPr>
          <p:cNvGrpSpPr/>
          <p:nvPr userDrawn="1"/>
        </p:nvGrpSpPr>
        <p:grpSpPr>
          <a:xfrm>
            <a:off x="1800565" y="4518946"/>
            <a:ext cx="1980001" cy="1363916"/>
            <a:chOff x="4879602" y="3781429"/>
            <a:chExt cx="1980001" cy="1363916"/>
          </a:xfrm>
        </p:grpSpPr>
        <p:sp>
          <p:nvSpPr>
            <p:cNvPr id="52" name="Freeform: Shape 51">
              <a:extLst>
                <a:ext uri="{FF2B5EF4-FFF2-40B4-BE49-F238E27FC236}">
                  <a16:creationId xmlns:a16="http://schemas.microsoft.com/office/drawing/2014/main" id="{E1A4FD5C-1E5B-46D1-BA9D-99928D19AF04}"/>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53" name="Freeform: Shape 52">
              <a:extLst>
                <a:ext uri="{FF2B5EF4-FFF2-40B4-BE49-F238E27FC236}">
                  <a16:creationId xmlns:a16="http://schemas.microsoft.com/office/drawing/2014/main" id="{B7DF0ED5-A971-408F-A055-C7E5D7A623CD}"/>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solidFill>
                  <a:schemeClr val="tx1"/>
                </a:solidFill>
              </a:endParaRPr>
            </a:p>
          </p:txBody>
        </p:sp>
        <p:sp>
          <p:nvSpPr>
            <p:cNvPr id="54" name="Oval 53">
              <a:extLst>
                <a:ext uri="{FF2B5EF4-FFF2-40B4-BE49-F238E27FC236}">
                  <a16:creationId xmlns:a16="http://schemas.microsoft.com/office/drawing/2014/main" id="{AA81F353-4C5B-4A37-9846-2C1E2D0FC25F}"/>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5" name="Oval 54">
              <a:extLst>
                <a:ext uri="{FF2B5EF4-FFF2-40B4-BE49-F238E27FC236}">
                  <a16:creationId xmlns:a16="http://schemas.microsoft.com/office/drawing/2014/main" id="{42B74EA3-11CE-4D3F-99AD-162563447653}"/>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56" name="Picture Placeholder 55">
            <a:extLst>
              <a:ext uri="{FF2B5EF4-FFF2-40B4-BE49-F238E27FC236}">
                <a16:creationId xmlns:a16="http://schemas.microsoft.com/office/drawing/2014/main" id="{8F41896B-6DDA-4F82-9F74-3EBF93A3CD58}"/>
              </a:ext>
            </a:extLst>
          </p:cNvPr>
          <p:cNvSpPr>
            <a:spLocks noGrp="1"/>
          </p:cNvSpPr>
          <p:nvPr>
            <p:ph type="pic" sz="quarter" idx="13"/>
          </p:nvPr>
        </p:nvSpPr>
        <p:spPr>
          <a:xfrm>
            <a:off x="1078992" y="1990724"/>
            <a:ext cx="1691640" cy="1435608"/>
          </a:xfrm>
          <a:solidFill>
            <a:schemeClr val="accent5"/>
          </a:solidFill>
        </p:spPr>
        <p:txBody>
          <a:bodyPr>
            <a:noAutofit/>
          </a:bodyPr>
          <a:lstStyle/>
          <a:p>
            <a:r>
              <a:rPr lang="en-US"/>
              <a:t>Click icon to add picture</a:t>
            </a:r>
          </a:p>
        </p:txBody>
      </p:sp>
      <p:sp>
        <p:nvSpPr>
          <p:cNvPr id="57" name="Picture Placeholder 55">
            <a:extLst>
              <a:ext uri="{FF2B5EF4-FFF2-40B4-BE49-F238E27FC236}">
                <a16:creationId xmlns:a16="http://schemas.microsoft.com/office/drawing/2014/main" id="{EF85499B-C29A-4C8B-922C-7CE4771E352C}"/>
              </a:ext>
            </a:extLst>
          </p:cNvPr>
          <p:cNvSpPr>
            <a:spLocks noGrp="1"/>
          </p:cNvSpPr>
          <p:nvPr>
            <p:ph type="pic" sz="quarter" idx="14"/>
          </p:nvPr>
        </p:nvSpPr>
        <p:spPr>
          <a:xfrm>
            <a:off x="3838384" y="1990724"/>
            <a:ext cx="1691640" cy="1435608"/>
          </a:xfrm>
          <a:solidFill>
            <a:schemeClr val="accent5"/>
          </a:solidFill>
        </p:spPr>
        <p:txBody>
          <a:bodyPr>
            <a:noAutofit/>
          </a:bodyPr>
          <a:lstStyle/>
          <a:p>
            <a:r>
              <a:rPr lang="en-US"/>
              <a:t>Click icon to add picture</a:t>
            </a:r>
          </a:p>
        </p:txBody>
      </p:sp>
      <p:sp>
        <p:nvSpPr>
          <p:cNvPr id="58" name="Picture Placeholder 55">
            <a:extLst>
              <a:ext uri="{FF2B5EF4-FFF2-40B4-BE49-F238E27FC236}">
                <a16:creationId xmlns:a16="http://schemas.microsoft.com/office/drawing/2014/main" id="{F82A1DB8-0AE7-4E17-B07B-FCF45B85EE17}"/>
              </a:ext>
            </a:extLst>
          </p:cNvPr>
          <p:cNvSpPr>
            <a:spLocks noGrp="1"/>
          </p:cNvSpPr>
          <p:nvPr>
            <p:ph type="pic" sz="quarter" idx="15"/>
          </p:nvPr>
        </p:nvSpPr>
        <p:spPr>
          <a:xfrm>
            <a:off x="6661976" y="1993392"/>
            <a:ext cx="1691640" cy="1435608"/>
          </a:xfrm>
          <a:solidFill>
            <a:schemeClr val="accent5"/>
          </a:solidFill>
        </p:spPr>
        <p:txBody>
          <a:bodyPr>
            <a:noAutofit/>
          </a:bodyPr>
          <a:lstStyle/>
          <a:p>
            <a:r>
              <a:rPr lang="en-US"/>
              <a:t>Click icon to add picture</a:t>
            </a:r>
            <a:endParaRPr lang="en-US" dirty="0"/>
          </a:p>
        </p:txBody>
      </p:sp>
      <p:sp>
        <p:nvSpPr>
          <p:cNvPr id="59" name="Picture Placeholder 55">
            <a:extLst>
              <a:ext uri="{FF2B5EF4-FFF2-40B4-BE49-F238E27FC236}">
                <a16:creationId xmlns:a16="http://schemas.microsoft.com/office/drawing/2014/main" id="{A83EEB6C-83B7-471D-B5A4-4071534048D2}"/>
              </a:ext>
            </a:extLst>
          </p:cNvPr>
          <p:cNvSpPr>
            <a:spLocks noGrp="1"/>
          </p:cNvSpPr>
          <p:nvPr>
            <p:ph type="pic" sz="quarter" idx="16"/>
          </p:nvPr>
        </p:nvSpPr>
        <p:spPr>
          <a:xfrm>
            <a:off x="9485568" y="1990724"/>
            <a:ext cx="1691640" cy="1435608"/>
          </a:xfrm>
          <a:solidFill>
            <a:schemeClr val="accent5"/>
          </a:solidFill>
        </p:spPr>
        <p:txBody>
          <a:bodyPr>
            <a:noAutofit/>
          </a:bodyPr>
          <a:lstStyle/>
          <a:p>
            <a:r>
              <a:rPr lang="en-US"/>
              <a:t>Click icon to add picture</a:t>
            </a:r>
          </a:p>
        </p:txBody>
      </p:sp>
      <p:sp>
        <p:nvSpPr>
          <p:cNvPr id="63" name="Text Placeholder 62">
            <a:extLst>
              <a:ext uri="{FF2B5EF4-FFF2-40B4-BE49-F238E27FC236}">
                <a16:creationId xmlns:a16="http://schemas.microsoft.com/office/drawing/2014/main" id="{17A96A8C-F792-485A-9BB9-4DEDCA0CE6B8}"/>
              </a:ext>
            </a:extLst>
          </p:cNvPr>
          <p:cNvSpPr>
            <a:spLocks noGrp="1"/>
          </p:cNvSpPr>
          <p:nvPr>
            <p:ph type="body" sz="quarter" idx="18" hasCustomPrompt="1"/>
          </p:nvPr>
        </p:nvSpPr>
        <p:spPr>
          <a:xfrm>
            <a:off x="1079500" y="3781425"/>
            <a:ext cx="1711325" cy="365760"/>
          </a:xfrm>
        </p:spPr>
        <p:txBody>
          <a:bodyPr>
            <a:noAutofit/>
          </a:bodyPr>
          <a:lstStyle>
            <a:lvl1pPr>
              <a:buNone/>
              <a:defRPr sz="2000" b="1"/>
            </a:lvl1pPr>
          </a:lstStyle>
          <a:p>
            <a:pPr lvl="0"/>
            <a:r>
              <a:rPr lang="en-US" dirty="0"/>
              <a:t>Name</a:t>
            </a:r>
          </a:p>
        </p:txBody>
      </p:sp>
      <p:sp>
        <p:nvSpPr>
          <p:cNvPr id="61" name="Text Placeholder 60">
            <a:extLst>
              <a:ext uri="{FF2B5EF4-FFF2-40B4-BE49-F238E27FC236}">
                <a16:creationId xmlns:a16="http://schemas.microsoft.com/office/drawing/2014/main" id="{6C65AE07-519E-4E3B-8521-621C8343914D}"/>
              </a:ext>
            </a:extLst>
          </p:cNvPr>
          <p:cNvSpPr>
            <a:spLocks noGrp="1"/>
          </p:cNvSpPr>
          <p:nvPr>
            <p:ph type="body" sz="quarter" idx="17" hasCustomPrompt="1"/>
          </p:nvPr>
        </p:nvSpPr>
        <p:spPr>
          <a:xfrm>
            <a:off x="1078733" y="4232949"/>
            <a:ext cx="1711572" cy="638175"/>
          </a:xfrm>
        </p:spPr>
        <p:txBody>
          <a:bodyPr>
            <a:noAutofit/>
          </a:bodyPr>
          <a:lstStyle>
            <a:lvl1pPr>
              <a:buNone/>
              <a:defRPr sz="1800"/>
            </a:lvl1pPr>
          </a:lstStyle>
          <a:p>
            <a:pPr lvl="0"/>
            <a:r>
              <a:rPr lang="en-US" dirty="0"/>
              <a:t>Title</a:t>
            </a:r>
          </a:p>
        </p:txBody>
      </p:sp>
      <p:sp>
        <p:nvSpPr>
          <p:cNvPr id="65" name="Text Placeholder 62">
            <a:extLst>
              <a:ext uri="{FF2B5EF4-FFF2-40B4-BE49-F238E27FC236}">
                <a16:creationId xmlns:a16="http://schemas.microsoft.com/office/drawing/2014/main" id="{FB878318-C287-428B-8105-429BC4B03F55}"/>
              </a:ext>
            </a:extLst>
          </p:cNvPr>
          <p:cNvSpPr>
            <a:spLocks noGrp="1"/>
          </p:cNvSpPr>
          <p:nvPr>
            <p:ph type="body" sz="quarter" idx="20" hasCustomPrompt="1"/>
          </p:nvPr>
        </p:nvSpPr>
        <p:spPr>
          <a:xfrm>
            <a:off x="3839151" y="3781425"/>
            <a:ext cx="1711325" cy="365760"/>
          </a:xfrm>
        </p:spPr>
        <p:txBody>
          <a:bodyPr>
            <a:noAutofit/>
          </a:bodyPr>
          <a:lstStyle>
            <a:lvl1pPr>
              <a:buNone/>
              <a:defRPr sz="2000" b="1"/>
            </a:lvl1pPr>
          </a:lstStyle>
          <a:p>
            <a:pPr lvl="0"/>
            <a:r>
              <a:rPr lang="en-US" dirty="0"/>
              <a:t>Name</a:t>
            </a:r>
          </a:p>
        </p:txBody>
      </p:sp>
      <p:sp>
        <p:nvSpPr>
          <p:cNvPr id="64" name="Text Placeholder 60">
            <a:extLst>
              <a:ext uri="{FF2B5EF4-FFF2-40B4-BE49-F238E27FC236}">
                <a16:creationId xmlns:a16="http://schemas.microsoft.com/office/drawing/2014/main" id="{1465E516-2CEF-4F9E-9375-7D41DCFCBB41}"/>
              </a:ext>
            </a:extLst>
          </p:cNvPr>
          <p:cNvSpPr>
            <a:spLocks noGrp="1"/>
          </p:cNvSpPr>
          <p:nvPr>
            <p:ph type="body" sz="quarter" idx="19" hasCustomPrompt="1"/>
          </p:nvPr>
        </p:nvSpPr>
        <p:spPr>
          <a:xfrm>
            <a:off x="3838384" y="4232949"/>
            <a:ext cx="1711572" cy="638175"/>
          </a:xfrm>
        </p:spPr>
        <p:txBody>
          <a:bodyPr>
            <a:noAutofit/>
          </a:bodyPr>
          <a:lstStyle>
            <a:lvl1pPr>
              <a:buNone/>
              <a:defRPr sz="1800"/>
            </a:lvl1pPr>
          </a:lstStyle>
          <a:p>
            <a:pPr lvl="0"/>
            <a:r>
              <a:rPr lang="en-US" dirty="0"/>
              <a:t>Title</a:t>
            </a:r>
          </a:p>
        </p:txBody>
      </p:sp>
      <p:sp>
        <p:nvSpPr>
          <p:cNvPr id="67" name="Text Placeholder 62">
            <a:extLst>
              <a:ext uri="{FF2B5EF4-FFF2-40B4-BE49-F238E27FC236}">
                <a16:creationId xmlns:a16="http://schemas.microsoft.com/office/drawing/2014/main" id="{FE012CE3-36AA-4016-A88E-27BCFFEFD69F}"/>
              </a:ext>
            </a:extLst>
          </p:cNvPr>
          <p:cNvSpPr>
            <a:spLocks noGrp="1"/>
          </p:cNvSpPr>
          <p:nvPr>
            <p:ph type="body" sz="quarter" idx="22" hasCustomPrompt="1"/>
          </p:nvPr>
        </p:nvSpPr>
        <p:spPr>
          <a:xfrm>
            <a:off x="6662743" y="3781425"/>
            <a:ext cx="1711325" cy="365760"/>
          </a:xfrm>
        </p:spPr>
        <p:txBody>
          <a:bodyPr>
            <a:noAutofit/>
          </a:bodyPr>
          <a:lstStyle>
            <a:lvl1pPr>
              <a:buNone/>
              <a:defRPr sz="2000" b="1"/>
            </a:lvl1pPr>
          </a:lstStyle>
          <a:p>
            <a:pPr lvl="0"/>
            <a:r>
              <a:rPr lang="en-US" dirty="0"/>
              <a:t>Name</a:t>
            </a:r>
          </a:p>
        </p:txBody>
      </p:sp>
      <p:sp>
        <p:nvSpPr>
          <p:cNvPr id="66" name="Text Placeholder 60">
            <a:extLst>
              <a:ext uri="{FF2B5EF4-FFF2-40B4-BE49-F238E27FC236}">
                <a16:creationId xmlns:a16="http://schemas.microsoft.com/office/drawing/2014/main" id="{8D5671AF-0137-4226-8A84-2784817E519C}"/>
              </a:ext>
            </a:extLst>
          </p:cNvPr>
          <p:cNvSpPr>
            <a:spLocks noGrp="1"/>
          </p:cNvSpPr>
          <p:nvPr>
            <p:ph type="body" sz="quarter" idx="21" hasCustomPrompt="1"/>
          </p:nvPr>
        </p:nvSpPr>
        <p:spPr>
          <a:xfrm>
            <a:off x="6661976" y="4232949"/>
            <a:ext cx="1711572" cy="638175"/>
          </a:xfrm>
        </p:spPr>
        <p:txBody>
          <a:bodyPr>
            <a:noAutofit/>
          </a:bodyPr>
          <a:lstStyle>
            <a:lvl1pPr>
              <a:buNone/>
              <a:defRPr sz="1800"/>
            </a:lvl1pPr>
          </a:lstStyle>
          <a:p>
            <a:pPr lvl="0"/>
            <a:r>
              <a:rPr lang="en-US" dirty="0"/>
              <a:t>Title</a:t>
            </a:r>
          </a:p>
        </p:txBody>
      </p:sp>
      <p:sp>
        <p:nvSpPr>
          <p:cNvPr id="69" name="Text Placeholder 62">
            <a:extLst>
              <a:ext uri="{FF2B5EF4-FFF2-40B4-BE49-F238E27FC236}">
                <a16:creationId xmlns:a16="http://schemas.microsoft.com/office/drawing/2014/main" id="{DA1587F0-23BF-4FB8-B06C-2B0AA928E931}"/>
              </a:ext>
            </a:extLst>
          </p:cNvPr>
          <p:cNvSpPr>
            <a:spLocks noGrp="1"/>
          </p:cNvSpPr>
          <p:nvPr>
            <p:ph type="body" sz="quarter" idx="24" hasCustomPrompt="1"/>
          </p:nvPr>
        </p:nvSpPr>
        <p:spPr>
          <a:xfrm>
            <a:off x="9433112" y="3787288"/>
            <a:ext cx="1711325" cy="365760"/>
          </a:xfrm>
        </p:spPr>
        <p:txBody>
          <a:bodyPr>
            <a:noAutofit/>
          </a:bodyPr>
          <a:lstStyle>
            <a:lvl1pPr>
              <a:buNone/>
              <a:defRPr sz="2000" b="1"/>
            </a:lvl1pPr>
          </a:lstStyle>
          <a:p>
            <a:pPr lvl="0"/>
            <a:r>
              <a:rPr lang="en-US" dirty="0"/>
              <a:t>Name</a:t>
            </a:r>
          </a:p>
        </p:txBody>
      </p:sp>
      <p:sp>
        <p:nvSpPr>
          <p:cNvPr id="68" name="Text Placeholder 60">
            <a:extLst>
              <a:ext uri="{FF2B5EF4-FFF2-40B4-BE49-F238E27FC236}">
                <a16:creationId xmlns:a16="http://schemas.microsoft.com/office/drawing/2014/main" id="{565C0B22-B5E7-44BB-A17C-7FB5BB5D82BB}"/>
              </a:ext>
            </a:extLst>
          </p:cNvPr>
          <p:cNvSpPr>
            <a:spLocks noGrp="1"/>
          </p:cNvSpPr>
          <p:nvPr>
            <p:ph type="body" sz="quarter" idx="23" hasCustomPrompt="1"/>
          </p:nvPr>
        </p:nvSpPr>
        <p:spPr>
          <a:xfrm>
            <a:off x="9432345" y="4238812"/>
            <a:ext cx="1711572" cy="638175"/>
          </a:xfrm>
        </p:spPr>
        <p:txBody>
          <a:bodyPr>
            <a:noAutofit/>
          </a:bodyPr>
          <a:lstStyle>
            <a:lvl1pPr>
              <a:buNone/>
              <a:defRPr sz="1800"/>
            </a:lvl1pPr>
          </a:lstStyle>
          <a:p>
            <a:pPr lvl="0"/>
            <a:r>
              <a:rPr lang="en-US" dirty="0"/>
              <a:t>Title</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noAutofit/>
          </a:bodyPr>
          <a:lstStyle/>
          <a:p>
            <a:r>
              <a:rPr lang="en-US"/>
              <a:t>Tuesday, February 2, 20XX</a:t>
            </a:r>
            <a:endParaRPr lang="en-US" dirty="0"/>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noAutofit/>
          </a:bodyPr>
          <a:lstStyle/>
          <a:p>
            <a:r>
              <a:rPr lang="en-US"/>
              <a:t>Sample Footer Text</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371577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10_Content 2 column (comparison slide)">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en-US" sz="48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731375"/>
            <a:ext cx="5437186" cy="535354"/>
          </a:xfrm>
        </p:spPr>
        <p:txBody>
          <a:bodyPr anchor="b">
            <a:no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427370"/>
            <a:ext cx="5429114" cy="3515555"/>
          </a:xfrm>
        </p:spPr>
        <p:txBody>
          <a:bodyPr>
            <a:noAutofit/>
          </a:bodyPr>
          <a:lstStyle>
            <a:lvl1pPr>
              <a:defRPr sz="24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731375"/>
            <a:ext cx="5436392" cy="535354"/>
          </a:xfrm>
        </p:spPr>
        <p:txBody>
          <a:bodyPr vert="horz" wrap="square" lIns="0" tIns="0" rIns="0" bIns="0" rtlCol="0" anchor="b">
            <a:noAutofit/>
          </a:bodyPr>
          <a:lstStyle>
            <a:lvl1pPr>
              <a:buNone/>
              <a:defRPr lang="en-US" sz="1400" b="0" cap="all" spc="200" baseline="0" dirty="0">
                <a:solidFill>
                  <a:schemeClr val="tx1"/>
                </a:solidFill>
              </a:defRPr>
            </a:lvl1pPr>
          </a:lstStyle>
          <a:p>
            <a:pPr marL="228600" lvl="0" indent="-228600"/>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427370"/>
            <a:ext cx="5436391" cy="3515555"/>
          </a:xfrm>
        </p:spPr>
        <p:txBody>
          <a:bodyPr>
            <a:noAutofit/>
          </a:bodyPr>
          <a:lstStyle>
            <a:lvl1pPr>
              <a:defRPr sz="24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noAutofit/>
          </a:bodyPr>
          <a:lstStyle/>
          <a:p>
            <a:r>
              <a:rPr lang="en-US"/>
              <a:t>Tuesday, February 2, 20XX</a:t>
            </a:r>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noAutofit/>
          </a:bodyPr>
          <a:lstStyle/>
          <a:p>
            <a:r>
              <a:rPr lang="en-US"/>
              <a:t>Sample Footer Text</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noAutofit/>
          </a:bodyPr>
          <a:lstStyle/>
          <a:p>
            <a:fld id="{DBA1B0FB-D917-4C8C-928F-313BD683BF39}" type="slidenum">
              <a:rPr lang="en-US" smtClean="0"/>
              <a:t>‹#›</a:t>
            </a:fld>
            <a:endParaRPr lang="en-US"/>
          </a:p>
        </p:txBody>
      </p:sp>
    </p:spTree>
    <p:extLst>
      <p:ext uri="{BB962C8B-B14F-4D97-AF65-F5344CB8AC3E}">
        <p14:creationId xmlns:p14="http://schemas.microsoft.com/office/powerpoint/2010/main" val="67039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r>
              <a:rPr lang="en-US"/>
              <a:t>Tuesday, February 2, 20XX</a:t>
            </a:r>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r>
              <a:rPr lang="en-US"/>
              <a:t>Sample Footer Text</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lumMod val="65000"/>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2521255718"/>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33" r:id="rId3"/>
    <p:sldLayoutId id="2147483687" r:id="rId4"/>
    <p:sldLayoutId id="2147483734" r:id="rId5"/>
    <p:sldLayoutId id="2147483686" r:id="rId6"/>
    <p:sldLayoutId id="2147483696" r:id="rId7"/>
    <p:sldLayoutId id="2147483707" r:id="rId8"/>
    <p:sldLayoutId id="2147483689" r:id="rId9"/>
    <p:sldLayoutId id="2147483697" r:id="rId10"/>
    <p:sldLayoutId id="2147483731" r:id="rId11"/>
    <p:sldLayoutId id="2147483693" r:id="rId12"/>
    <p:sldLayoutId id="2147483685" r:id="rId13"/>
    <p:sldLayoutId id="2147483688" r:id="rId14"/>
    <p:sldLayoutId id="2147483691" r:id="rId15"/>
    <p:sldLayoutId id="2147483692" r:id="rId16"/>
  </p:sldLayoutIdLst>
  <p:hf hdr="0"/>
  <p:txStyles>
    <p:titleStyle>
      <a:lvl1pPr algn="l" defTabSz="914400" rtl="0" eaLnBrk="1" latinLnBrk="0" hangingPunct="1">
        <a:lnSpc>
          <a:spcPct val="9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2" pos="3840">
          <p15:clr>
            <a:srgbClr val="F26B43"/>
          </p15:clr>
        </p15:guide>
        <p15:guide id="33" orient="horz" pos="2160">
          <p15:clr>
            <a:srgbClr val="F26B43"/>
          </p15:clr>
        </p15:guide>
        <p15:guide id="34" pos="347">
          <p15:clr>
            <a:srgbClr val="F26B43"/>
          </p15:clr>
        </p15:guide>
        <p15:guide id="35" pos="7333">
          <p15:clr>
            <a:srgbClr val="F26B43"/>
          </p15:clr>
        </p15:guide>
        <p15:guide id="36" orient="horz" pos="346">
          <p15:clr>
            <a:srgbClr val="F26B43"/>
          </p15:clr>
        </p15:guide>
        <p15:guide id="37" orient="horz" pos="3974">
          <p15:clr>
            <a:srgbClr val="F26B43"/>
          </p15:clr>
        </p15:guide>
        <p15:guide id="38" pos="824">
          <p15:clr>
            <a:srgbClr val="A4A3A4"/>
          </p15:clr>
        </p15:guide>
        <p15:guide id="39" pos="937">
          <p15:clr>
            <a:srgbClr val="A4A3A4"/>
          </p15:clr>
        </p15:guide>
        <p15:guide id="40" pos="1413">
          <p15:clr>
            <a:srgbClr val="A4A3A4"/>
          </p15:clr>
        </p15:guide>
        <p15:guide id="41" pos="1527">
          <p15:clr>
            <a:srgbClr val="A4A3A4"/>
          </p15:clr>
        </p15:guide>
        <p15:guide id="42" pos="2003">
          <p15:clr>
            <a:srgbClr val="A4A3A4"/>
          </p15:clr>
        </p15:guide>
        <p15:guide id="43" pos="2116">
          <p15:clr>
            <a:srgbClr val="A4A3A4"/>
          </p15:clr>
        </p15:guide>
        <p15:guide id="44" pos="2593">
          <p15:clr>
            <a:srgbClr val="A4A3A4"/>
          </p15:clr>
        </p15:guide>
        <p15:guide id="45" pos="2706">
          <p15:clr>
            <a:srgbClr val="A4A3A4"/>
          </p15:clr>
        </p15:guide>
        <p15:guide id="46" pos="3182">
          <p15:clr>
            <a:srgbClr val="A4A3A4"/>
          </p15:clr>
        </p15:guide>
        <p15:guide id="47" pos="3318">
          <p15:clr>
            <a:srgbClr val="A4A3A4"/>
          </p15:clr>
        </p15:guide>
        <p15:guide id="48" pos="3772">
          <p15:clr>
            <a:srgbClr val="A4A3A4"/>
          </p15:clr>
        </p15:guide>
        <p15:guide id="49" pos="3908">
          <p15:clr>
            <a:srgbClr val="A4A3A4"/>
          </p15:clr>
        </p15:guide>
        <p15:guide id="50" pos="4362">
          <p15:clr>
            <a:srgbClr val="A4A3A4"/>
          </p15:clr>
        </p15:guide>
        <p15:guide id="51" pos="4498">
          <p15:clr>
            <a:srgbClr val="A4A3A4"/>
          </p15:clr>
        </p15:guide>
        <p15:guide id="52" pos="4951">
          <p15:clr>
            <a:srgbClr val="A4A3A4"/>
          </p15:clr>
        </p15:guide>
        <p15:guide id="53" pos="5087">
          <p15:clr>
            <a:srgbClr val="A4A3A4"/>
          </p15:clr>
        </p15:guide>
        <p15:guide id="54" pos="5541">
          <p15:clr>
            <a:srgbClr val="A4A3A4"/>
          </p15:clr>
        </p15:guide>
        <p15:guide id="55" pos="5677">
          <p15:clr>
            <a:srgbClr val="A4A3A4"/>
          </p15:clr>
        </p15:guide>
        <p15:guide id="56" pos="6153">
          <p15:clr>
            <a:srgbClr val="A4A3A4"/>
          </p15:clr>
        </p15:guide>
        <p15:guide id="57" pos="6267">
          <p15:clr>
            <a:srgbClr val="A4A3A4"/>
          </p15:clr>
        </p15:guide>
        <p15:guide id="58" pos="6743">
          <p15:clr>
            <a:srgbClr val="A4A3A4"/>
          </p15:clr>
        </p15:guide>
        <p15:guide id="59" pos="6856">
          <p15:clr>
            <a:srgbClr val="A4A3A4"/>
          </p15:clr>
        </p15:guide>
        <p15:guide id="60" orient="horz" pos="3838">
          <p15:clr>
            <a:srgbClr val="A4A3A4"/>
          </p15:clr>
        </p15:guide>
        <p15:guide id="61" orient="horz" pos="2092">
          <p15:clr>
            <a:srgbClr val="A4A3A4"/>
          </p15:clr>
        </p15:guide>
        <p15:guide id="62" orient="horz" pos="2228">
          <p15:clr>
            <a:srgbClr val="A4A3A4"/>
          </p15:clr>
        </p15:guide>
        <p15:guide id="63" orient="horz" pos="845">
          <p15:clr>
            <a:srgbClr val="A4A3A4"/>
          </p15:clr>
        </p15:guide>
        <p15:guide id="64" orient="horz" pos="958">
          <p15:clr>
            <a:srgbClr val="A4A3A4"/>
          </p15:clr>
        </p15:guide>
        <p15:guide id="65" orient="horz" pos="1480">
          <p15:clr>
            <a:srgbClr val="A4A3A4"/>
          </p15:clr>
        </p15:guide>
        <p15:guide id="66" orient="horz" pos="1593">
          <p15:clr>
            <a:srgbClr val="A4A3A4"/>
          </p15:clr>
        </p15:guide>
        <p15:guide id="67" orient="horz" pos="2727">
          <p15:clr>
            <a:srgbClr val="A4A3A4"/>
          </p15:clr>
        </p15:guide>
        <p15:guide id="68" orient="horz" pos="2840">
          <p15:clr>
            <a:srgbClr val="A4A3A4"/>
          </p15:clr>
        </p15:guide>
        <p15:guide id="69" orient="horz" pos="3339">
          <p15:clr>
            <a:srgbClr val="A4A3A4"/>
          </p15:clr>
        </p15:guide>
        <p15:guide id="70" orient="horz" pos="347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video" Target="https://www.youtube.com/embed/ae5MssJ8en4?start=15&amp;feature=oembed"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235AB-F04E-4FB1-98ED-99266F9E38A5}"/>
              </a:ext>
            </a:extLst>
          </p:cNvPr>
          <p:cNvSpPr>
            <a:spLocks noGrp="1"/>
          </p:cNvSpPr>
          <p:nvPr>
            <p:ph type="title"/>
          </p:nvPr>
        </p:nvSpPr>
        <p:spPr/>
        <p:txBody>
          <a:bodyPr/>
          <a:lstStyle/>
          <a:p>
            <a:r>
              <a:rPr lang="en-US" dirty="0">
                <a:latin typeface="Roboto" panose="02000000000000000000" pitchFamily="2" charset="0"/>
                <a:ea typeface="Roboto" panose="02000000000000000000" pitchFamily="2" charset="0"/>
              </a:rPr>
              <a:t>Optional Activities</a:t>
            </a:r>
          </a:p>
        </p:txBody>
      </p:sp>
      <p:sp>
        <p:nvSpPr>
          <p:cNvPr id="3" name="Content Placeholder 2">
            <a:extLst>
              <a:ext uri="{FF2B5EF4-FFF2-40B4-BE49-F238E27FC236}">
                <a16:creationId xmlns:a16="http://schemas.microsoft.com/office/drawing/2014/main" id="{E70B73A0-02AB-4341-8E9F-5AC4970C895C}"/>
              </a:ext>
            </a:extLst>
          </p:cNvPr>
          <p:cNvSpPr>
            <a:spLocks noGrp="1"/>
          </p:cNvSpPr>
          <p:nvPr>
            <p:ph idx="1"/>
          </p:nvPr>
        </p:nvSpPr>
        <p:spPr/>
        <p:txBody>
          <a:bodyPr/>
          <a:lstStyle/>
          <a:p>
            <a:r>
              <a:rPr lang="en-US" sz="3200" dirty="0"/>
              <a:t>2-minute activity: </a:t>
            </a:r>
          </a:p>
          <a:p>
            <a:pPr lvl="1"/>
            <a:r>
              <a:rPr lang="en-US" sz="2600" dirty="0"/>
              <a:t>What kind of accountant are you? Quiz on accounting+</a:t>
            </a:r>
          </a:p>
          <a:p>
            <a:r>
              <a:rPr lang="en-US" sz="3200" dirty="0"/>
              <a:t>10–20-minute activity:</a:t>
            </a:r>
          </a:p>
          <a:p>
            <a:pPr lvl="1"/>
            <a:r>
              <a:rPr lang="en-US" sz="2600" dirty="0"/>
              <a:t>Shark Tank activity</a:t>
            </a:r>
          </a:p>
          <a:p>
            <a:pPr lvl="1"/>
            <a:endParaRPr lang="en-US" sz="2600" dirty="0"/>
          </a:p>
        </p:txBody>
      </p:sp>
      <p:pic>
        <p:nvPicPr>
          <p:cNvPr id="4" name="Picture 3">
            <a:extLst>
              <a:ext uri="{FF2B5EF4-FFF2-40B4-BE49-F238E27FC236}">
                <a16:creationId xmlns:a16="http://schemas.microsoft.com/office/drawing/2014/main" id="{5FF1ED05-AD8D-4A45-A7CE-4C05E439DE32}"/>
              </a:ext>
            </a:extLst>
          </p:cNvPr>
          <p:cNvPicPr>
            <a:picLocks noChangeAspect="1"/>
          </p:cNvPicPr>
          <p:nvPr/>
        </p:nvPicPr>
        <p:blipFill>
          <a:blip r:embed="rId3"/>
          <a:srcRect/>
          <a:stretch/>
        </p:blipFill>
        <p:spPr>
          <a:xfrm>
            <a:off x="-180642" y="5901291"/>
            <a:ext cx="2341443" cy="1022349"/>
          </a:xfrm>
          <a:prstGeom prst="rect">
            <a:avLst/>
          </a:prstGeom>
        </p:spPr>
      </p:pic>
    </p:spTree>
    <p:extLst>
      <p:ext uri="{BB962C8B-B14F-4D97-AF65-F5344CB8AC3E}">
        <p14:creationId xmlns:p14="http://schemas.microsoft.com/office/powerpoint/2010/main" val="223868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235AB-F04E-4FB1-98ED-99266F9E38A5}"/>
              </a:ext>
            </a:extLst>
          </p:cNvPr>
          <p:cNvSpPr>
            <a:spLocks noGrp="1"/>
          </p:cNvSpPr>
          <p:nvPr>
            <p:ph type="title"/>
          </p:nvPr>
        </p:nvSpPr>
        <p:spPr/>
        <p:txBody>
          <a:bodyPr/>
          <a:lstStyle/>
          <a:p>
            <a:r>
              <a:rPr lang="en-US" dirty="0">
                <a:latin typeface="Roboto" panose="02000000000000000000" pitchFamily="2" charset="0"/>
                <a:ea typeface="Roboto" panose="02000000000000000000" pitchFamily="2" charset="0"/>
              </a:rPr>
              <a:t>Quiz: What kind of accountant are you?</a:t>
            </a:r>
          </a:p>
        </p:txBody>
      </p:sp>
      <p:sp>
        <p:nvSpPr>
          <p:cNvPr id="3" name="Content Placeholder 2">
            <a:extLst>
              <a:ext uri="{FF2B5EF4-FFF2-40B4-BE49-F238E27FC236}">
                <a16:creationId xmlns:a16="http://schemas.microsoft.com/office/drawing/2014/main" id="{E70B73A0-02AB-4341-8E9F-5AC4970C895C}"/>
              </a:ext>
            </a:extLst>
          </p:cNvPr>
          <p:cNvSpPr>
            <a:spLocks noGrp="1"/>
          </p:cNvSpPr>
          <p:nvPr>
            <p:ph idx="1"/>
          </p:nvPr>
        </p:nvSpPr>
        <p:spPr>
          <a:xfrm>
            <a:off x="5656263" y="1921666"/>
            <a:ext cx="5735637" cy="3979625"/>
          </a:xfrm>
        </p:spPr>
        <p:txBody>
          <a:bodyPr/>
          <a:lstStyle/>
          <a:p>
            <a:pPr marL="0" indent="0">
              <a:buNone/>
            </a:pPr>
            <a:r>
              <a:rPr lang="en-US" sz="3200" dirty="0"/>
              <a:t>Follow the QR Code and take a short quiz to find out what type of accountant you are!</a:t>
            </a:r>
            <a:endParaRPr lang="en-US" sz="2600" dirty="0"/>
          </a:p>
          <a:p>
            <a:pPr lvl="1"/>
            <a:endParaRPr lang="en-US" sz="2600" dirty="0"/>
          </a:p>
        </p:txBody>
      </p:sp>
      <p:pic>
        <p:nvPicPr>
          <p:cNvPr id="4" name="Picture 3">
            <a:extLst>
              <a:ext uri="{FF2B5EF4-FFF2-40B4-BE49-F238E27FC236}">
                <a16:creationId xmlns:a16="http://schemas.microsoft.com/office/drawing/2014/main" id="{5FF1ED05-AD8D-4A45-A7CE-4C05E439DE32}"/>
              </a:ext>
            </a:extLst>
          </p:cNvPr>
          <p:cNvPicPr>
            <a:picLocks noChangeAspect="1"/>
          </p:cNvPicPr>
          <p:nvPr/>
        </p:nvPicPr>
        <p:blipFill>
          <a:blip r:embed="rId3"/>
          <a:srcRect/>
          <a:stretch/>
        </p:blipFill>
        <p:spPr>
          <a:xfrm>
            <a:off x="-180642" y="5901291"/>
            <a:ext cx="2341443" cy="1022349"/>
          </a:xfrm>
          <a:prstGeom prst="rect">
            <a:avLst/>
          </a:prstGeom>
        </p:spPr>
      </p:pic>
      <p:pic>
        <p:nvPicPr>
          <p:cNvPr id="5" name="Picture 4" descr="Qr code&#10;&#10;Description automatically generated">
            <a:extLst>
              <a:ext uri="{FF2B5EF4-FFF2-40B4-BE49-F238E27FC236}">
                <a16:creationId xmlns:a16="http://schemas.microsoft.com/office/drawing/2014/main" id="{30EC4D17-9C3E-4DA9-A215-073160AEDBE4}"/>
              </a:ext>
            </a:extLst>
          </p:cNvPr>
          <p:cNvPicPr>
            <a:picLocks noChangeAspect="1"/>
          </p:cNvPicPr>
          <p:nvPr/>
        </p:nvPicPr>
        <p:blipFill>
          <a:blip r:embed="rId4"/>
          <a:stretch>
            <a:fillRect/>
          </a:stretch>
        </p:blipFill>
        <p:spPr>
          <a:xfrm>
            <a:off x="990078" y="1881274"/>
            <a:ext cx="3632721" cy="363272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734664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CF83F-6536-43D0-86A7-57E75938657E}"/>
              </a:ext>
            </a:extLst>
          </p:cNvPr>
          <p:cNvSpPr>
            <a:spLocks noGrp="1"/>
          </p:cNvSpPr>
          <p:nvPr>
            <p:ph type="title"/>
          </p:nvPr>
        </p:nvSpPr>
        <p:spPr/>
        <p:txBody>
          <a:bodyPr/>
          <a:lstStyle/>
          <a:p>
            <a:r>
              <a:rPr lang="en-US" dirty="0">
                <a:latin typeface="Roboto" panose="02000000000000000000" pitchFamily="2" charset="0"/>
                <a:ea typeface="Roboto" panose="02000000000000000000" pitchFamily="2" charset="0"/>
              </a:rPr>
              <a:t>Rerunning Shark Tank</a:t>
            </a:r>
          </a:p>
        </p:txBody>
      </p:sp>
      <p:sp>
        <p:nvSpPr>
          <p:cNvPr id="3" name="Content Placeholder 2">
            <a:extLst>
              <a:ext uri="{FF2B5EF4-FFF2-40B4-BE49-F238E27FC236}">
                <a16:creationId xmlns:a16="http://schemas.microsoft.com/office/drawing/2014/main" id="{EB269DEF-A12A-4102-B245-229240504558}"/>
              </a:ext>
            </a:extLst>
          </p:cNvPr>
          <p:cNvSpPr>
            <a:spLocks noGrp="1"/>
          </p:cNvSpPr>
          <p:nvPr>
            <p:ph sz="half" idx="1"/>
          </p:nvPr>
        </p:nvSpPr>
        <p:spPr>
          <a:xfrm>
            <a:off x="550862" y="2097175"/>
            <a:ext cx="5303838" cy="3995650"/>
          </a:xfrm>
        </p:spPr>
        <p:txBody>
          <a:bodyPr/>
          <a:lstStyle/>
          <a:p>
            <a:pPr marL="0" indent="0">
              <a:buNone/>
            </a:pPr>
            <a:r>
              <a:rPr lang="en-US" sz="2200" dirty="0">
                <a:solidFill>
                  <a:schemeClr val="tx2"/>
                </a:solidFill>
                <a:latin typeface="Calibri" panose="020F0502020204030204" pitchFamily="34" charset="0"/>
              </a:rPr>
              <a:t>I</a:t>
            </a:r>
            <a:r>
              <a:rPr lang="en-US" sz="2200" b="0" i="0" dirty="0">
                <a:solidFill>
                  <a:schemeClr val="tx2"/>
                </a:solidFill>
                <a:effectLst/>
                <a:latin typeface="Calibri" panose="020F0502020204030204" pitchFamily="34" charset="0"/>
              </a:rPr>
              <a:t>n this activity, you will be viewing a clip of a business pitch from ABC’s Shark Tank. Your goal will be to review the business proposal and find a path to success for this business.  </a:t>
            </a:r>
            <a:endParaRPr lang="en-US" sz="2200" dirty="0">
              <a:solidFill>
                <a:schemeClr val="tx2"/>
              </a:solidFill>
            </a:endParaRPr>
          </a:p>
          <a:p>
            <a:endParaRPr lang="en-US" dirty="0"/>
          </a:p>
        </p:txBody>
      </p:sp>
      <p:graphicFrame>
        <p:nvGraphicFramePr>
          <p:cNvPr id="9" name="Content Placeholder 3">
            <a:extLst>
              <a:ext uri="{FF2B5EF4-FFF2-40B4-BE49-F238E27FC236}">
                <a16:creationId xmlns:a16="http://schemas.microsoft.com/office/drawing/2014/main" id="{4C443112-C935-BF29-D8C4-90D6A784AA03}"/>
              </a:ext>
            </a:extLst>
          </p:cNvPr>
          <p:cNvGraphicFramePr>
            <a:graphicFrameLocks noGrp="1"/>
          </p:cNvGraphicFramePr>
          <p:nvPr>
            <p:ph sz="half" idx="2"/>
            <p:extLst>
              <p:ext uri="{D42A27DB-BD31-4B8C-83A1-F6EECF244321}">
                <p14:modId xmlns:p14="http://schemas.microsoft.com/office/powerpoint/2010/main" val="2266543276"/>
              </p:ext>
            </p:extLst>
          </p:nvPr>
        </p:nvGraphicFramePr>
        <p:xfrm>
          <a:off x="6205538" y="1881275"/>
          <a:ext cx="5435600" cy="4211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22197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Online Media 12" title="A Bidding War Breaks Out During Scrub Daddy's Pitch | Shark Tank US | Shark Tank Global">
            <a:hlinkClick r:id="" action="ppaction://media"/>
            <a:extLst>
              <a:ext uri="{FF2B5EF4-FFF2-40B4-BE49-F238E27FC236}">
                <a16:creationId xmlns:a16="http://schemas.microsoft.com/office/drawing/2014/main" id="{BC6AADF3-073B-47B1-999B-6177DE1C7136}"/>
              </a:ext>
            </a:extLst>
          </p:cNvPr>
          <p:cNvPicPr>
            <a:picLocks noRot="1" noChangeAspect="1"/>
          </p:cNvPicPr>
          <p:nvPr>
            <a:videoFile r:link="rId1"/>
          </p:nvPr>
        </p:nvPicPr>
        <p:blipFill>
          <a:blip r:embed="rId4"/>
          <a:stretch>
            <a:fillRect/>
          </a:stretch>
        </p:blipFill>
        <p:spPr>
          <a:xfrm>
            <a:off x="285663" y="146159"/>
            <a:ext cx="11620674" cy="6565681"/>
          </a:xfrm>
          <a:prstGeom prst="rect">
            <a:avLst/>
          </a:prstGeom>
        </p:spPr>
      </p:pic>
    </p:spTree>
    <p:extLst>
      <p:ext uri="{BB962C8B-B14F-4D97-AF65-F5344CB8AC3E}">
        <p14:creationId xmlns:p14="http://schemas.microsoft.com/office/powerpoint/2010/main" val="1023185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3"/>
                </p:tgtEl>
              </p:cMediaNode>
            </p:video>
            <p:seq concurrent="1" nextAc="seek">
              <p:cTn id="8" restart="whenNotActive" fill="hold" evtFilter="cancelBubble" nodeType="interactiveSeq">
                <p:stCondLst>
                  <p:cond evt="onClick" delay="0">
                    <p:tgtEl>
                      <p:spTgt spid="1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3"/>
                                        </p:tgtEl>
                                      </p:cBhvr>
                                    </p:cmd>
                                  </p:childTnLst>
                                </p:cTn>
                              </p:par>
                            </p:childTnLst>
                          </p:cTn>
                        </p:par>
                      </p:childTnLst>
                    </p:cTn>
                  </p:par>
                </p:childTnLst>
              </p:cTn>
              <p:nextCondLst>
                <p:cond evt="onClick" delay="0">
                  <p:tgtEl>
                    <p:spTgt spid="13"/>
                  </p:tgtEl>
                </p:cond>
              </p:nextCondLst>
            </p:seq>
          </p:childTnLst>
        </p:cTn>
      </p:par>
    </p:tnLst>
  </p:timing>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9a585e3-acef-44d1-a52d-5ec91c4cb6b0">
      <Terms xmlns="http://schemas.microsoft.com/office/infopath/2007/PartnerControls"/>
    </lcf76f155ced4ddcb4097134ff3c332f>
    <TaxCatchAll xmlns="bdf91d3c-1e2b-4770-85e1-fec3c6906b67" xsi:nil="true"/>
    <MediaServiceKeyPoints xmlns="e9a585e3-acef-44d1-a52d-5ec91c4cb6b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2A5DC653BE3A04589BCDCDDD42111DA" ma:contentTypeVersion="14" ma:contentTypeDescription="Create a new document." ma:contentTypeScope="" ma:versionID="4051d4a6337aa06057e012ca788826d2">
  <xsd:schema xmlns:xsd="http://www.w3.org/2001/XMLSchema" xmlns:xs="http://www.w3.org/2001/XMLSchema" xmlns:p="http://schemas.microsoft.com/office/2006/metadata/properties" xmlns:ns2="e9a585e3-acef-44d1-a52d-5ec91c4cb6b0" xmlns:ns3="bdf91d3c-1e2b-4770-85e1-fec3c6906b67" targetNamespace="http://schemas.microsoft.com/office/2006/metadata/properties" ma:root="true" ma:fieldsID="191ad713b8c96dc4d1e4ea3683a2cea7" ns2:_="" ns3:_="">
    <xsd:import namespace="e9a585e3-acef-44d1-a52d-5ec91c4cb6b0"/>
    <xsd:import namespace="bdf91d3c-1e2b-4770-85e1-fec3c6906b6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a585e3-acef-44d1-a52d-5ec91c4cb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f730754-38f1-4b10-b031-dd3aefb5ddce"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f91d3c-1e2b-4770-85e1-fec3c6906b6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590d0a7-d70d-42dc-a1c4-f0a34b72ffa6}" ma:internalName="TaxCatchAll" ma:showField="CatchAllData" ma:web="bdf91d3c-1e2b-4770-85e1-fec3c6906b6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811A92-D464-4AC4-A396-BA73B10CEEA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 ds:uri="e9a585e3-acef-44d1-a52d-5ec91c4cb6b0"/>
    <ds:schemaRef ds:uri="bdf91d3c-1e2b-4770-85e1-fec3c6906b67"/>
  </ds:schemaRefs>
</ds:datastoreItem>
</file>

<file path=customXml/itemProps2.xml><?xml version="1.0" encoding="utf-8"?>
<ds:datastoreItem xmlns:ds="http://schemas.openxmlformats.org/officeDocument/2006/customXml" ds:itemID="{B745BAF8-1616-4A99-9416-60E6A5B8A2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a585e3-acef-44d1-a52d-5ec91c4cb6b0"/>
    <ds:schemaRef ds:uri="bdf91d3c-1e2b-4770-85e1-fec3c6906b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04751AB-E840-446F-8D49-E697067EC887}">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{BBCBAD1C-170C-4EB6-8A31-A8427978194D}tf33713516_win32</Template>
  <TotalTime>32711</TotalTime>
  <Words>532</Words>
  <Application>Microsoft Office PowerPoint</Application>
  <PresentationFormat>Widescreen</PresentationFormat>
  <Paragraphs>39</Paragraphs>
  <Slides>4</Slides>
  <Notes>4</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-apple-system</vt:lpstr>
      <vt:lpstr>Arial</vt:lpstr>
      <vt:lpstr>ArialMT</vt:lpstr>
      <vt:lpstr>Calibri</vt:lpstr>
      <vt:lpstr>Gill Sans MT</vt:lpstr>
      <vt:lpstr>Roboto</vt:lpstr>
      <vt:lpstr>Walbaum Display</vt:lpstr>
      <vt:lpstr>3DFloatVTI</vt:lpstr>
      <vt:lpstr>Optional Activities</vt:lpstr>
      <vt:lpstr>Quiz: What kind of accountant are you?</vt:lpstr>
      <vt:lpstr>Rerunning Shark Tank</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Christin Hunter</dc:creator>
  <cp:lastModifiedBy>Stephanie Schmidt</cp:lastModifiedBy>
  <cp:revision>102</cp:revision>
  <dcterms:created xsi:type="dcterms:W3CDTF">2022-07-20T13:41:02Z</dcterms:created>
  <dcterms:modified xsi:type="dcterms:W3CDTF">2022-11-07T12:27:20Z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